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92"/>
  </p:notesMasterIdLst>
  <p:handoutMasterIdLst>
    <p:handoutMasterId r:id="rId393"/>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364" r:id="rId285"/>
    <p:sldId id="1365" r:id="rId286"/>
    <p:sldId id="1366" r:id="rId287"/>
    <p:sldId id="1367" r:id="rId288"/>
    <p:sldId id="1369" r:id="rId289"/>
    <p:sldId id="1368" r:id="rId290"/>
    <p:sldId id="1370" r:id="rId291"/>
    <p:sldId id="1371" r:id="rId292"/>
    <p:sldId id="1372" r:id="rId293"/>
    <p:sldId id="1373" r:id="rId294"/>
    <p:sldId id="1374" r:id="rId295"/>
    <p:sldId id="1375" r:id="rId296"/>
    <p:sldId id="1376" r:id="rId297"/>
    <p:sldId id="1139" r:id="rId298"/>
    <p:sldId id="1140" r:id="rId299"/>
    <p:sldId id="1317" r:id="rId300"/>
    <p:sldId id="1141" r:id="rId301"/>
    <p:sldId id="1318" r:id="rId302"/>
    <p:sldId id="1320" r:id="rId303"/>
    <p:sldId id="1319" r:id="rId304"/>
    <p:sldId id="1321" r:id="rId305"/>
    <p:sldId id="1322" r:id="rId306"/>
    <p:sldId id="1323" r:id="rId307"/>
    <p:sldId id="1299" r:id="rId308"/>
    <p:sldId id="1143" r:id="rId309"/>
    <p:sldId id="1144" r:id="rId310"/>
    <p:sldId id="1145" r:id="rId311"/>
    <p:sldId id="1146" r:id="rId312"/>
    <p:sldId id="1147" r:id="rId313"/>
    <p:sldId id="1148" r:id="rId314"/>
    <p:sldId id="1149" r:id="rId315"/>
    <p:sldId id="1150" r:id="rId316"/>
    <p:sldId id="1151" r:id="rId317"/>
    <p:sldId id="1152" r:id="rId318"/>
    <p:sldId id="1153" r:id="rId319"/>
    <p:sldId id="1154" r:id="rId320"/>
    <p:sldId id="1155" r:id="rId321"/>
    <p:sldId id="1156" r:id="rId322"/>
    <p:sldId id="1157" r:id="rId323"/>
    <p:sldId id="1158" r:id="rId324"/>
    <p:sldId id="1159" r:id="rId325"/>
    <p:sldId id="1160" r:id="rId326"/>
    <p:sldId id="1161" r:id="rId327"/>
    <p:sldId id="1162" r:id="rId328"/>
    <p:sldId id="1163" r:id="rId329"/>
    <p:sldId id="1164" r:id="rId330"/>
    <p:sldId id="1165" r:id="rId331"/>
    <p:sldId id="1166" r:id="rId332"/>
    <p:sldId id="1167" r:id="rId333"/>
    <p:sldId id="1168" r:id="rId334"/>
    <p:sldId id="1169" r:id="rId335"/>
    <p:sldId id="1170" r:id="rId336"/>
    <p:sldId id="1171" r:id="rId337"/>
    <p:sldId id="1172" r:id="rId338"/>
    <p:sldId id="1173" r:id="rId339"/>
    <p:sldId id="1174" r:id="rId340"/>
    <p:sldId id="1007" r:id="rId341"/>
    <p:sldId id="1008" r:id="rId342"/>
    <p:sldId id="1009" r:id="rId343"/>
    <p:sldId id="1239" r:id="rId344"/>
    <p:sldId id="1240" r:id="rId345"/>
    <p:sldId id="1241" r:id="rId346"/>
    <p:sldId id="1242" r:id="rId347"/>
    <p:sldId id="1243" r:id="rId348"/>
    <p:sldId id="1244" r:id="rId349"/>
    <p:sldId id="1245" r:id="rId350"/>
    <p:sldId id="1254" r:id="rId351"/>
    <p:sldId id="1246" r:id="rId352"/>
    <p:sldId id="1247" r:id="rId353"/>
    <p:sldId id="1248" r:id="rId354"/>
    <p:sldId id="1249" r:id="rId355"/>
    <p:sldId id="1250" r:id="rId356"/>
    <p:sldId id="1251" r:id="rId357"/>
    <p:sldId id="1252" r:id="rId358"/>
    <p:sldId id="1253" r:id="rId359"/>
    <p:sldId id="1256" r:id="rId360"/>
    <p:sldId id="1255" r:id="rId361"/>
    <p:sldId id="1259" r:id="rId362"/>
    <p:sldId id="1260" r:id="rId363"/>
    <p:sldId id="1261" r:id="rId364"/>
    <p:sldId id="1262" r:id="rId365"/>
    <p:sldId id="1263" r:id="rId366"/>
    <p:sldId id="1264" r:id="rId367"/>
    <p:sldId id="1265" r:id="rId368"/>
    <p:sldId id="1266" r:id="rId369"/>
    <p:sldId id="1267" r:id="rId370"/>
    <p:sldId id="1268" r:id="rId371"/>
    <p:sldId id="1269" r:id="rId372"/>
    <p:sldId id="1270" r:id="rId373"/>
    <p:sldId id="1271" r:id="rId374"/>
    <p:sldId id="1272" r:id="rId375"/>
    <p:sldId id="1273" r:id="rId376"/>
    <p:sldId id="1274" r:id="rId377"/>
    <p:sldId id="1275" r:id="rId378"/>
    <p:sldId id="1276" r:id="rId379"/>
    <p:sldId id="1277" r:id="rId380"/>
    <p:sldId id="1278" r:id="rId381"/>
    <p:sldId id="1279" r:id="rId382"/>
    <p:sldId id="1280" r:id="rId383"/>
    <p:sldId id="1281" r:id="rId384"/>
    <p:sldId id="1282" r:id="rId385"/>
    <p:sldId id="1283" r:id="rId386"/>
    <p:sldId id="1285" r:id="rId387"/>
    <p:sldId id="1284" r:id="rId388"/>
    <p:sldId id="1286" r:id="rId389"/>
    <p:sldId id="1287" r:id="rId390"/>
    <p:sldId id="1288" r:id="rId391"/>
  </p:sldIdLst>
  <p:sldSz cx="10440988" cy="6858000"/>
  <p:notesSz cx="6797675" cy="9926638"/>
  <p:embeddedFontLst>
    <p:embeddedFont>
      <p:font typeface="고도 B" panose="02000503000000020004" pitchFamily="2" charset="-127"/>
      <p:regular r:id="rId394"/>
    </p:embeddedFont>
    <p:embeddedFont>
      <p:font typeface="고도 M" panose="02000503000000020004" pitchFamily="2" charset="-127"/>
      <p:regular r:id="rId395"/>
    </p:embeddedFont>
    <p:embeddedFont>
      <p:font typeface="나눔스퀘어 ExtraBold" panose="020B0600000101010101" pitchFamily="50" charset="-127"/>
      <p:bold r:id="rId396"/>
    </p:embeddedFont>
    <p:embeddedFont>
      <p:font typeface="맑은 고딕" panose="020B0503020000020004" pitchFamily="50" charset="-127"/>
      <p:regular r:id="rId397"/>
      <p:bold r:id="rId398"/>
    </p:embeddedFont>
    <p:embeddedFont>
      <p:font typeface="맑은 고딕" panose="020B0503020000020004" pitchFamily="50" charset="-127"/>
      <p:regular r:id="rId397"/>
      <p:bold r:id="rId398"/>
    </p:embeddedFont>
    <p:embeddedFont>
      <p:font typeface="Calvin" panose="020B0600000101010101"/>
      <p:regular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Microsoft Sans Serif" panose="020B0604020202020204" pitchFamily="34" charset="0"/>
      <p:regular r:id="rId409"/>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108"/>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font" Target="fonts/font9.fntdata"/><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theme" Target="theme/theme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font" Target="fonts/font6.fntdata"/><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font" Target="fonts/font11.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font" Target="fonts/font13.fntdata"/><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notesMaster" Target="notesMasters/notesMaster1.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font" Target="fonts/font1.fntdata"/><Relationship Id="rId408" Type="http://schemas.openxmlformats.org/officeDocument/2006/relationships/font" Target="fonts/font15.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font" Target="fonts/font2.fntdata"/><Relationship Id="rId409" Type="http://schemas.openxmlformats.org/officeDocument/2006/relationships/font" Target="fonts/font16.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commentAuthors" Target="commentAuthor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font" Target="fonts/font3.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font" Target="fonts/font7.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presProps" Target="presProp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font" Target="fonts/font4.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font" Target="fonts/font8.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viewProps" Target="viewProps.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font" Target="fonts/font5.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font" Target="fonts/font10.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font" Target="fonts/font12.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handoutMaster" Target="handoutMasters/handoutMaster1.xml"/><Relationship Id="rId407" Type="http://schemas.openxmlformats.org/officeDocument/2006/relationships/font" Target="fonts/font14.fntdata"/><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31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3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4.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46.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47.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48.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5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53.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55.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56.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57.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84.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m:t>
                                      </m:r>
                                      <m:r>
                                        <a:rPr lang="en-US" altLang="ko-KR" sz="1800" i="1">
                                          <a:solidFill>
                                            <a:schemeClr val="tx1"/>
                                          </a:solidFill>
                                          <a:latin typeface="Cambria Math" panose="02040503050406030204" pitchFamily="18" charset="0"/>
                                        </a:rPr>
                                        <m:t>)</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364</m:t>
                                </m:r>
                                <m:r>
                                  <a:rPr lang="en-US" altLang="ko-KR" sz="1800" i="1">
                                    <a:solidFill>
                                      <a:schemeClr val="tx1"/>
                                    </a:solidFill>
                                    <a:latin typeface="Cambria Math" panose="02040503050406030204" pitchFamily="18" charset="0"/>
                                  </a:rPr>
                                  <m:t>)</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412199" y="497162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55" name="TextBox 54">
            <a:extLst>
              <a:ext uri="{FF2B5EF4-FFF2-40B4-BE49-F238E27FC236}">
                <a16:creationId xmlns:a16="http://schemas.microsoft.com/office/drawing/2014/main" id="{EC8C0743-7707-4534-91F7-39095CCE1EDE}"/>
              </a:ext>
            </a:extLst>
          </p:cNvPr>
          <p:cNvSpPr txBox="1"/>
          <p:nvPr/>
        </p:nvSpPr>
        <p:spPr>
          <a:xfrm>
            <a:off x="4741844" y="371974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(2,1)</a:t>
            </a:r>
            <a:endParaRPr lang="ko-KR" altLang="en-US" sz="2000">
              <a:solidFill>
                <a:schemeClr val="tx1"/>
              </a:solidFill>
              <a:latin typeface="Cambria Math" panose="02040503050406030204" pitchFamily="18" charset="0"/>
            </a:endParaRPr>
          </a:p>
        </p:txBody>
      </p:sp>
      <p:sp>
        <p:nvSpPr>
          <p:cNvPr id="62" name="TextBox 61">
            <a:extLst>
              <a:ext uri="{FF2B5EF4-FFF2-40B4-BE49-F238E27FC236}">
                <a16:creationId xmlns:a16="http://schemas.microsoft.com/office/drawing/2014/main" id="{7A455F35-A2B4-40A3-B77E-9E606EFF037C}"/>
              </a:ext>
            </a:extLst>
          </p:cNvPr>
          <p:cNvSpPr txBox="1"/>
          <p:nvPr/>
        </p:nvSpPr>
        <p:spPr>
          <a:xfrm>
            <a:off x="5601444" y="485490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3" name="TextBox 62">
            <a:extLst>
              <a:ext uri="{FF2B5EF4-FFF2-40B4-BE49-F238E27FC236}">
                <a16:creationId xmlns:a16="http://schemas.microsoft.com/office/drawing/2014/main" id="{A6808825-13A2-478E-92C2-FD2F57081574}"/>
              </a:ext>
            </a:extLst>
          </p:cNvPr>
          <p:cNvSpPr txBox="1"/>
          <p:nvPr/>
        </p:nvSpPr>
        <p:spPr>
          <a:xfrm>
            <a:off x="7203524" y="481119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4" name="TextBox 63">
            <a:extLst>
              <a:ext uri="{FF2B5EF4-FFF2-40B4-BE49-F238E27FC236}">
                <a16:creationId xmlns:a16="http://schemas.microsoft.com/office/drawing/2014/main" id="{F7696360-3AF1-4F74-AAB8-F8EAF90F49E9}"/>
              </a:ext>
            </a:extLst>
          </p:cNvPr>
          <p:cNvSpPr txBox="1"/>
          <p:nvPr/>
        </p:nvSpPr>
        <p:spPr>
          <a:xfrm>
            <a:off x="9397165" y="4646001"/>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D1CDC99-76C1-4EDC-B05B-916A5DB895B2}"/>
              </a:ext>
            </a:extLst>
          </p:cNvPr>
          <p:cNvSpPr txBox="1"/>
          <p:nvPr/>
        </p:nvSpPr>
        <p:spPr>
          <a:xfrm>
            <a:off x="5830615" y="1776289"/>
            <a:ext cx="2029708" cy="707886"/>
          </a:xfrm>
          <a:prstGeom prst="rect">
            <a:avLst/>
          </a:prstGeom>
          <a:noFill/>
        </p:spPr>
        <p:txBody>
          <a:bodyPr wrap="square" rtlCol="0">
            <a:spAutoFit/>
          </a:bodyPr>
          <a:lstStyle/>
          <a:p>
            <a:r>
              <a:rPr lang="en-US" altLang="ko-KR" sz="2000">
                <a:solidFill>
                  <a:schemeClr val="tx1"/>
                </a:solidFill>
                <a:latin typeface="Cambria Math" panose="02040503050406030204" pitchFamily="18" charset="0"/>
              </a:rPr>
              <a:t>(2,m) (m,1)</a:t>
            </a:r>
            <a:endParaRPr lang="ko-KR" altLang="en-US" sz="2000">
              <a:solidFill>
                <a:schemeClr val="tx1"/>
              </a:solidFill>
              <a:latin typeface="Cambria Math" panose="02040503050406030204" pitchFamily="18" charset="0"/>
            </a:endParaRPr>
          </a:p>
          <a:p>
            <a:pPr algn="l"/>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xmlns="">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714330" y="5966942"/>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5125915" y="4598303"/>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(1,m)(m,1)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FF0000"/>
                            </a:solidFill>
                            <a:latin typeface="Cambria Math" panose="02040503050406030204" pitchFamily="18" charset="0"/>
                            <a:ea typeface="Cambria Math" panose="02040503050406030204" pitchFamily="18" charset="0"/>
                          </a:rPr>
                        </m:ctrlPr>
                      </m:fPr>
                      <m:num>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smtClean="0">
                                <a:solidFill>
                                  <a:srgbClr val="FF0000"/>
                                </a:solidFill>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smtClean="0">
                                <a:solidFill>
                                  <a:srgbClr val="FF0000"/>
                                </a:solidFill>
                                <a:latin typeface="Cambria Math" panose="02040503050406030204" pitchFamily="18" charset="0"/>
                                <a:ea typeface="Cambria Math" panose="02040503050406030204" pitchFamily="18" charset="0"/>
                              </a:rPr>
                              <m:t>𝟏</m:t>
                            </m:r>
                          </m:sub>
                        </m:sSub>
                      </m:num>
                      <m:den>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a:solidFill>
                                  <a:srgbClr val="FF0000"/>
                                </a:solidFill>
                                <a:latin typeface="Cambria Math" panose="02040503050406030204" pitchFamily="18" charset="0"/>
                                <a:ea typeface="Cambria Math" panose="02040503050406030204" pitchFamily="18" charset="0"/>
                              </a:rPr>
                            </m:ctrlPr>
                          </m:sSubPr>
                          <m:e>
                            <m:r>
                              <a:rPr lang="en-US" altLang="ko-KR" sz="2800" b="1" i="1" smtClean="0">
                                <a:solidFill>
                                  <a:srgbClr val="FF0000"/>
                                </a:solidFill>
                                <a:latin typeface="Cambria Math" panose="02040503050406030204" pitchFamily="18" charset="0"/>
                                <a:ea typeface="Cambria Math" panose="02040503050406030204" pitchFamily="18" charset="0"/>
                              </a:rPr>
                              <m:t>𝒁</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d>
                      <m:dPr>
                        <m:ctrlPr>
                          <a:rPr lang="en-US" altLang="ko-KR" sz="2800" i="1">
                            <a:solidFill>
                              <a:srgbClr val="FF0000"/>
                            </a:solidFill>
                            <a:latin typeface="Cambria Math" panose="02040503050406030204" pitchFamily="18" charset="0"/>
                            <a:ea typeface="Cambria Math" panose="02040503050406030204" pitchFamily="18" charset="0"/>
                          </a:rPr>
                        </m:ctrlPr>
                      </m:dPr>
                      <m:e>
                        <m:r>
                          <a:rPr lang="en-US" altLang="ko-KR" sz="2800" i="1">
                            <a:solidFill>
                              <a:srgbClr val="FF0000"/>
                            </a:solidFill>
                            <a:latin typeface="Cambria Math" panose="02040503050406030204" pitchFamily="18" charset="0"/>
                            <a:ea typeface="Cambria Math" panose="02040503050406030204" pitchFamily="18" charset="0"/>
                          </a:rPr>
                          <m:t>𝑌</m:t>
                        </m:r>
                        <m:r>
                          <a:rPr lang="en-US" altLang="ko-KR" sz="2800" i="1">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m:rPr>
                        <m:nor/>
                      </m:rPr>
                      <a:rPr lang="en-US" altLang="ko-KR" sz="2800" i="1">
                        <a:solidFill>
                          <a:srgbClr val="FF0000"/>
                        </a:solidFill>
                        <a:latin typeface="Cambria Math" panose="02040503050406030204" pitchFamily="18" charset="0"/>
                        <a:ea typeface="Cambria Math" panose="02040503050406030204" pitchFamily="18" charset="0"/>
                      </a:rPr>
                      <m:t>1− </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42207" y="540738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42207" y="5407387"/>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796307" y="5353196"/>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796307" y="5353196"/>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4EA2331-B8B1-40F2-BEFB-6D152321CB54}"/>
              </a:ext>
            </a:extLst>
          </p:cNvPr>
          <p:cNvSpPr txBox="1"/>
          <p:nvPr/>
        </p:nvSpPr>
        <p:spPr>
          <a:xfrm>
            <a:off x="6304810" y="6093905"/>
            <a:ext cx="8435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92B2C6CB-D9C3-4B4D-B5AA-1A5A8D99BC7B}"/>
              </a:ext>
            </a:extLst>
          </p:cNvPr>
          <p:cNvSpPr txBox="1"/>
          <p:nvPr/>
        </p:nvSpPr>
        <p:spPr>
          <a:xfrm>
            <a:off x="6984644" y="6093905"/>
            <a:ext cx="77617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427E25C6-6360-403A-9C3C-B7C2534ED01E}"/>
              </a:ext>
            </a:extLst>
          </p:cNvPr>
          <p:cNvSpPr txBox="1"/>
          <p:nvPr/>
        </p:nvSpPr>
        <p:spPr>
          <a:xfrm>
            <a:off x="3919878" y="5951744"/>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ED09EBAF-846F-496C-8969-7239D213B91D}"/>
              </a:ext>
            </a:extLst>
          </p:cNvPr>
          <p:cNvSpPr txBox="1"/>
          <p:nvPr/>
        </p:nvSpPr>
        <p:spPr>
          <a:xfrm>
            <a:off x="6618" y="4775268"/>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54B49CBC-3FDD-4632-9629-E9E6255DD1F4}"/>
              </a:ext>
            </a:extLst>
          </p:cNvPr>
          <p:cNvSpPr txBox="1"/>
          <p:nvPr/>
        </p:nvSpPr>
        <p:spPr>
          <a:xfrm>
            <a:off x="2665160" y="3674507"/>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339EE955-8E32-474F-B489-D52F9A1E7534}"/>
              </a:ext>
            </a:extLst>
          </p:cNvPr>
          <p:cNvSpPr txBox="1"/>
          <p:nvPr/>
        </p:nvSpPr>
        <p:spPr>
          <a:xfrm>
            <a:off x="1418587" y="5951743"/>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5791429B-80C6-4F66-ADEE-4C6100AB405E}"/>
              </a:ext>
            </a:extLst>
          </p:cNvPr>
          <p:cNvSpPr txBox="1"/>
          <p:nvPr/>
        </p:nvSpPr>
        <p:spPr>
          <a:xfrm>
            <a:off x="518340" y="5930722"/>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976ECFAB-E9D2-49FD-8E6C-8EB27A505F4F}"/>
              </a:ext>
            </a:extLst>
          </p:cNvPr>
          <p:cNvSpPr txBox="1"/>
          <p:nvPr/>
        </p:nvSpPr>
        <p:spPr>
          <a:xfrm>
            <a:off x="490478" y="3068295"/>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6783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6" name="TextBox 85">
            <a:extLst>
              <a:ext uri="{FF2B5EF4-FFF2-40B4-BE49-F238E27FC236}">
                <a16:creationId xmlns:a16="http://schemas.microsoft.com/office/drawing/2014/main" id="{4552280B-21E6-4524-B53D-7608D702B3AC}"/>
              </a:ext>
            </a:extLst>
          </p:cNvPr>
          <p:cNvSpPr txBox="1"/>
          <p:nvPr/>
        </p:nvSpPr>
        <p:spPr>
          <a:xfrm>
            <a:off x="4299950" y="2547322"/>
            <a:ext cx="131959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제너레이터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gen_batch(self, x, y):</a:t>
            </a:r>
          </a:p>
          <a:p>
            <a:r>
              <a:rPr lang="en-US" altLang="ko-KR">
                <a:solidFill>
                  <a:schemeClr val="tx1"/>
                </a:solidFill>
                <a:latin typeface="Consolas" panose="020B0609020204030204" pitchFamily="49" charset="0"/>
              </a:rPr>
              <a:t>        length = len(x)</a:t>
            </a:r>
          </a:p>
          <a:p>
            <a:r>
              <a:rPr lang="en-US" altLang="ko-KR">
                <a:solidFill>
                  <a:schemeClr val="tx1"/>
                </a:solidFill>
                <a:latin typeface="Consolas" panose="020B0609020204030204" pitchFamily="49" charset="0"/>
              </a:rPr>
              <a:t>        bins = length // self.batch_size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self.batch_size:</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i in range(bins):</a:t>
            </a:r>
          </a:p>
          <a:p>
            <a:r>
              <a:rPr lang="en-US" altLang="ko-KR">
                <a:solidFill>
                  <a:schemeClr val="tx1"/>
                </a:solidFill>
                <a:latin typeface="Consolas" panose="020B0609020204030204" pitchFamily="49" charset="0"/>
              </a:rPr>
              <a:t>            start = self.batch_size * i</a:t>
            </a:r>
          </a:p>
          <a:p>
            <a:r>
              <a:rPr lang="en-US" altLang="ko-KR">
                <a:solidFill>
                  <a:schemeClr val="tx1"/>
                </a:solidFill>
                <a:latin typeface="Consolas" panose="020B0609020204030204" pitchFamily="49" charset="0"/>
              </a:rPr>
              <a:t>            end = self.batch_size * (i + 1)</a:t>
            </a:r>
          </a:p>
          <a:p>
            <a:r>
              <a:rPr lang="en-US" altLang="ko-KR">
                <a:solidFill>
                  <a:schemeClr val="tx1"/>
                </a:solidFill>
                <a:latin typeface="Consolas" panose="020B0609020204030204" pitchFamily="49" charset="0"/>
              </a:rPr>
              <a:t>            yield x[start:end], y[start:end]   # batch_size</a:t>
            </a:r>
            <a:r>
              <a:rPr lang="ko-KR" altLang="en-US">
                <a:solidFill>
                  <a:schemeClr val="tx1"/>
                </a:solidFill>
                <a:latin typeface="Consolas" panose="020B0609020204030204" pitchFamily="49" charset="0"/>
              </a:rPr>
              <a:t>만큼 슬라이싱하여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583074" y="5604311"/>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710933"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710933"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6690" y="390312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32396" y="178811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778860" y="377683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직사각형 864">
            <a:extLst>
              <a:ext uri="{FF2B5EF4-FFF2-40B4-BE49-F238E27FC236}">
                <a16:creationId xmlns:a16="http://schemas.microsoft.com/office/drawing/2014/main" id="{AE56F356-5083-4343-8347-7C8C3995959B}"/>
              </a:ext>
            </a:extLst>
          </p:cNvPr>
          <p:cNvSpPr/>
          <p:nvPr/>
        </p:nvSpPr>
        <p:spPr>
          <a:xfrm>
            <a:off x="5164021" y="1114486"/>
            <a:ext cx="3494942"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8" name="직사각형 867">
            <a:extLst>
              <a:ext uri="{FF2B5EF4-FFF2-40B4-BE49-F238E27FC236}">
                <a16:creationId xmlns:a16="http://schemas.microsoft.com/office/drawing/2014/main" id="{B43FF5D8-FB83-4B1C-BB88-9905DD8E9AC2}"/>
              </a:ext>
            </a:extLst>
          </p:cNvPr>
          <p:cNvSpPr/>
          <p:nvPr/>
        </p:nvSpPr>
        <p:spPr>
          <a:xfrm>
            <a:off x="8658963" y="1114486"/>
            <a:ext cx="3398228"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0" name="직사각형 879">
            <a:extLst>
              <a:ext uri="{FF2B5EF4-FFF2-40B4-BE49-F238E27FC236}">
                <a16:creationId xmlns:a16="http://schemas.microsoft.com/office/drawing/2014/main" id="{5249CB53-218A-434F-8C71-4435C920A91E}"/>
              </a:ext>
            </a:extLst>
          </p:cNvPr>
          <p:cNvSpPr/>
          <p:nvPr/>
        </p:nvSpPr>
        <p:spPr>
          <a:xfrm>
            <a:off x="5507468" y="21168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2ABFEE29-0DE0-439F-B111-C800C88C5B5D}"/>
              </a:ext>
            </a:extLst>
          </p:cNvPr>
          <p:cNvSpPr/>
          <p:nvPr/>
        </p:nvSpPr>
        <p:spPr>
          <a:xfrm>
            <a:off x="5609679"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C43A2A53-0981-4357-815C-0211F4F87693}"/>
              </a:ext>
            </a:extLst>
          </p:cNvPr>
          <p:cNvSpPr/>
          <p:nvPr/>
        </p:nvSpPr>
        <p:spPr>
          <a:xfrm>
            <a:off x="6383402" y="22223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204491D1-B068-4B94-8697-BFF5B745AD66}"/>
              </a:ext>
            </a:extLst>
          </p:cNvPr>
          <p:cNvSpPr/>
          <p:nvPr/>
        </p:nvSpPr>
        <p:spPr>
          <a:xfrm>
            <a:off x="7157125"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2" name="TextBox 861">
            <a:extLst>
              <a:ext uri="{FF2B5EF4-FFF2-40B4-BE49-F238E27FC236}">
                <a16:creationId xmlns:a16="http://schemas.microsoft.com/office/drawing/2014/main" id="{B1AA0291-11F9-499F-B2B7-4A68A8210329}"/>
              </a:ext>
            </a:extLst>
          </p:cNvPr>
          <p:cNvSpPr txBox="1"/>
          <p:nvPr/>
        </p:nvSpPr>
        <p:spPr>
          <a:xfrm>
            <a:off x="0" y="0"/>
            <a:ext cx="1428788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 = ([ [ [ [1.,10.,-1.] ] , [[ 1.,10.,-1. ]] ] , [[[1.,10.,-1.]],[[ 1.,10.,-1.]]]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81" name="직사각형 880">
            <a:extLst>
              <a:ext uri="{FF2B5EF4-FFF2-40B4-BE49-F238E27FC236}">
                <a16:creationId xmlns:a16="http://schemas.microsoft.com/office/drawing/2014/main" id="{E22A9F73-5F86-4DD3-A6D2-BE936C6317D5}"/>
              </a:ext>
            </a:extLst>
          </p:cNvPr>
          <p:cNvSpPr/>
          <p:nvPr/>
        </p:nvSpPr>
        <p:spPr>
          <a:xfrm>
            <a:off x="5980055" y="18882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2" name="직사각형 881">
            <a:extLst>
              <a:ext uri="{FF2B5EF4-FFF2-40B4-BE49-F238E27FC236}">
                <a16:creationId xmlns:a16="http://schemas.microsoft.com/office/drawing/2014/main" id="{77F4081E-2091-42FF-B1A7-0C7BDDEFE854}"/>
              </a:ext>
            </a:extLst>
          </p:cNvPr>
          <p:cNvSpPr/>
          <p:nvPr/>
        </p:nvSpPr>
        <p:spPr>
          <a:xfrm>
            <a:off x="6082266"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3" name="직사각형 882">
            <a:extLst>
              <a:ext uri="{FF2B5EF4-FFF2-40B4-BE49-F238E27FC236}">
                <a16:creationId xmlns:a16="http://schemas.microsoft.com/office/drawing/2014/main" id="{15A82B26-E478-403B-9B55-7222AF515ACE}"/>
              </a:ext>
            </a:extLst>
          </p:cNvPr>
          <p:cNvSpPr/>
          <p:nvPr/>
        </p:nvSpPr>
        <p:spPr>
          <a:xfrm>
            <a:off x="6855989" y="19937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4" name="직사각형 883">
            <a:extLst>
              <a:ext uri="{FF2B5EF4-FFF2-40B4-BE49-F238E27FC236}">
                <a16:creationId xmlns:a16="http://schemas.microsoft.com/office/drawing/2014/main" id="{4E5B8310-D998-4F55-8CC3-77CB91019BA9}"/>
              </a:ext>
            </a:extLst>
          </p:cNvPr>
          <p:cNvSpPr/>
          <p:nvPr/>
        </p:nvSpPr>
        <p:spPr>
          <a:xfrm>
            <a:off x="7629712"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5" name="직사각형 884">
            <a:extLst>
              <a:ext uri="{FF2B5EF4-FFF2-40B4-BE49-F238E27FC236}">
                <a16:creationId xmlns:a16="http://schemas.microsoft.com/office/drawing/2014/main" id="{982CB183-8841-4BAB-BB15-34FA346E42BC}"/>
              </a:ext>
            </a:extLst>
          </p:cNvPr>
          <p:cNvSpPr/>
          <p:nvPr/>
        </p:nvSpPr>
        <p:spPr>
          <a:xfrm>
            <a:off x="8828765" y="20113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6" name="직사각형 885">
            <a:extLst>
              <a:ext uri="{FF2B5EF4-FFF2-40B4-BE49-F238E27FC236}">
                <a16:creationId xmlns:a16="http://schemas.microsoft.com/office/drawing/2014/main" id="{62B0D90D-3C27-4E88-B1C9-515BB90CB0BB}"/>
              </a:ext>
            </a:extLst>
          </p:cNvPr>
          <p:cNvSpPr/>
          <p:nvPr/>
        </p:nvSpPr>
        <p:spPr>
          <a:xfrm>
            <a:off x="8930976"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7" name="직사각형 886">
            <a:extLst>
              <a:ext uri="{FF2B5EF4-FFF2-40B4-BE49-F238E27FC236}">
                <a16:creationId xmlns:a16="http://schemas.microsoft.com/office/drawing/2014/main" id="{D67400B5-E8C0-499A-9A9D-37371388FA7C}"/>
              </a:ext>
            </a:extLst>
          </p:cNvPr>
          <p:cNvSpPr/>
          <p:nvPr/>
        </p:nvSpPr>
        <p:spPr>
          <a:xfrm>
            <a:off x="9704699" y="21168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8" name="직사각형 887">
            <a:extLst>
              <a:ext uri="{FF2B5EF4-FFF2-40B4-BE49-F238E27FC236}">
                <a16:creationId xmlns:a16="http://schemas.microsoft.com/office/drawing/2014/main" id="{205332DC-1A19-421F-A1FB-893352307CE3}"/>
              </a:ext>
            </a:extLst>
          </p:cNvPr>
          <p:cNvSpPr/>
          <p:nvPr/>
        </p:nvSpPr>
        <p:spPr>
          <a:xfrm>
            <a:off x="10478422"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9" name="직사각형 888">
            <a:extLst>
              <a:ext uri="{FF2B5EF4-FFF2-40B4-BE49-F238E27FC236}">
                <a16:creationId xmlns:a16="http://schemas.microsoft.com/office/drawing/2014/main" id="{FA93FEF7-4146-42B1-8014-A652A8473F2E}"/>
              </a:ext>
            </a:extLst>
          </p:cNvPr>
          <p:cNvSpPr/>
          <p:nvPr/>
        </p:nvSpPr>
        <p:spPr>
          <a:xfrm>
            <a:off x="9301352" y="17827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90" name="직사각형 889">
            <a:extLst>
              <a:ext uri="{FF2B5EF4-FFF2-40B4-BE49-F238E27FC236}">
                <a16:creationId xmlns:a16="http://schemas.microsoft.com/office/drawing/2014/main" id="{6582D8CF-EEE9-41B4-8BFC-4D776F8D01DA}"/>
              </a:ext>
            </a:extLst>
          </p:cNvPr>
          <p:cNvSpPr/>
          <p:nvPr/>
        </p:nvSpPr>
        <p:spPr>
          <a:xfrm>
            <a:off x="9403563"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1" name="직사각형 890">
            <a:extLst>
              <a:ext uri="{FF2B5EF4-FFF2-40B4-BE49-F238E27FC236}">
                <a16:creationId xmlns:a16="http://schemas.microsoft.com/office/drawing/2014/main" id="{70D427FF-E37E-4C6E-B2F0-1D74BDBE2B0E}"/>
              </a:ext>
            </a:extLst>
          </p:cNvPr>
          <p:cNvSpPr/>
          <p:nvPr/>
        </p:nvSpPr>
        <p:spPr>
          <a:xfrm>
            <a:off x="10177286" y="18882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92" name="직사각형 891">
            <a:extLst>
              <a:ext uri="{FF2B5EF4-FFF2-40B4-BE49-F238E27FC236}">
                <a16:creationId xmlns:a16="http://schemas.microsoft.com/office/drawing/2014/main" id="{41CE4F08-149B-4BD9-A9EA-3320413A61C4}"/>
              </a:ext>
            </a:extLst>
          </p:cNvPr>
          <p:cNvSpPr/>
          <p:nvPr/>
        </p:nvSpPr>
        <p:spPr>
          <a:xfrm>
            <a:off x="10951009"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3" name="직사각형 892">
            <a:extLst>
              <a:ext uri="{FF2B5EF4-FFF2-40B4-BE49-F238E27FC236}">
                <a16:creationId xmlns:a16="http://schemas.microsoft.com/office/drawing/2014/main" id="{1A717EFE-3D1B-43AE-BE5E-8D3D7A6A0EFD}"/>
              </a:ext>
            </a:extLst>
          </p:cNvPr>
          <p:cNvSpPr/>
          <p:nvPr/>
        </p:nvSpPr>
        <p:spPr>
          <a:xfrm>
            <a:off x="775921"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4" name="직사각형 893">
            <a:extLst>
              <a:ext uri="{FF2B5EF4-FFF2-40B4-BE49-F238E27FC236}">
                <a16:creationId xmlns:a16="http://schemas.microsoft.com/office/drawing/2014/main" id="{E5A5735B-48EB-4B91-BE18-C462FF02DF83}"/>
              </a:ext>
            </a:extLst>
          </p:cNvPr>
          <p:cNvSpPr/>
          <p:nvPr/>
        </p:nvSpPr>
        <p:spPr>
          <a:xfrm>
            <a:off x="1435344"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5" name="직사각형 894">
            <a:extLst>
              <a:ext uri="{FF2B5EF4-FFF2-40B4-BE49-F238E27FC236}">
                <a16:creationId xmlns:a16="http://schemas.microsoft.com/office/drawing/2014/main" id="{E17F2D1A-05C5-49C9-AF90-C86828BCFD0D}"/>
              </a:ext>
            </a:extLst>
          </p:cNvPr>
          <p:cNvSpPr/>
          <p:nvPr/>
        </p:nvSpPr>
        <p:spPr>
          <a:xfrm>
            <a:off x="775921"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6" name="직사각형 895">
            <a:extLst>
              <a:ext uri="{FF2B5EF4-FFF2-40B4-BE49-F238E27FC236}">
                <a16:creationId xmlns:a16="http://schemas.microsoft.com/office/drawing/2014/main" id="{316BA9E9-D275-429A-AF58-1366BC083C89}"/>
              </a:ext>
            </a:extLst>
          </p:cNvPr>
          <p:cNvSpPr/>
          <p:nvPr/>
        </p:nvSpPr>
        <p:spPr>
          <a:xfrm>
            <a:off x="1435344"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7" name="TextBox 896">
            <a:extLst>
              <a:ext uri="{FF2B5EF4-FFF2-40B4-BE49-F238E27FC236}">
                <a16:creationId xmlns:a16="http://schemas.microsoft.com/office/drawing/2014/main" id="{CEB9C74E-2E1A-4B4C-9339-ECE361B609EE}"/>
              </a:ext>
            </a:extLst>
          </p:cNvPr>
          <p:cNvSpPr txBox="1"/>
          <p:nvPr/>
        </p:nvSpPr>
        <p:spPr>
          <a:xfrm>
            <a:off x="263702" y="114079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8" name="TextBox 897">
            <a:extLst>
              <a:ext uri="{FF2B5EF4-FFF2-40B4-BE49-F238E27FC236}">
                <a16:creationId xmlns:a16="http://schemas.microsoft.com/office/drawing/2014/main" id="{9FBB15D0-8B01-4541-ADF8-B3616CA72ACF}"/>
              </a:ext>
            </a:extLst>
          </p:cNvPr>
          <p:cNvSpPr txBox="1"/>
          <p:nvPr/>
        </p:nvSpPr>
        <p:spPr>
          <a:xfrm>
            <a:off x="263702" y="168368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9" name="TextBox 898">
            <a:extLst>
              <a:ext uri="{FF2B5EF4-FFF2-40B4-BE49-F238E27FC236}">
                <a16:creationId xmlns:a16="http://schemas.microsoft.com/office/drawing/2014/main" id="{2BF9FF9F-2F2F-46CE-8F00-6AA45BA2149D}"/>
              </a:ext>
            </a:extLst>
          </p:cNvPr>
          <p:cNvSpPr txBox="1"/>
          <p:nvPr/>
        </p:nvSpPr>
        <p:spPr>
          <a:xfrm>
            <a:off x="263702" y="2222316"/>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0" name="TextBox 899">
            <a:extLst>
              <a:ext uri="{FF2B5EF4-FFF2-40B4-BE49-F238E27FC236}">
                <a16:creationId xmlns:a16="http://schemas.microsoft.com/office/drawing/2014/main" id="{AC6C3AAB-C8E7-48FA-8F3A-8E508FB1E3CF}"/>
              </a:ext>
            </a:extLst>
          </p:cNvPr>
          <p:cNvSpPr txBox="1"/>
          <p:nvPr/>
        </p:nvSpPr>
        <p:spPr>
          <a:xfrm>
            <a:off x="263702" y="2765206"/>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1" name="TextBox 900">
            <a:extLst>
              <a:ext uri="{FF2B5EF4-FFF2-40B4-BE49-F238E27FC236}">
                <a16:creationId xmlns:a16="http://schemas.microsoft.com/office/drawing/2014/main" id="{07AFD508-3014-4B94-8468-8F2C5C93BA9D}"/>
              </a:ext>
            </a:extLst>
          </p:cNvPr>
          <p:cNvSpPr txBox="1"/>
          <p:nvPr/>
        </p:nvSpPr>
        <p:spPr>
          <a:xfrm>
            <a:off x="202462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2" name="TextBox 901">
            <a:extLst>
              <a:ext uri="{FF2B5EF4-FFF2-40B4-BE49-F238E27FC236}">
                <a16:creationId xmlns:a16="http://schemas.microsoft.com/office/drawing/2014/main" id="{3F78F372-F5A5-4830-A7AB-D697F6F9E233}"/>
              </a:ext>
            </a:extLst>
          </p:cNvPr>
          <p:cNvSpPr txBox="1"/>
          <p:nvPr/>
        </p:nvSpPr>
        <p:spPr>
          <a:xfrm>
            <a:off x="2024625" y="1648614"/>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3" name="TextBox 902">
            <a:extLst>
              <a:ext uri="{FF2B5EF4-FFF2-40B4-BE49-F238E27FC236}">
                <a16:creationId xmlns:a16="http://schemas.microsoft.com/office/drawing/2014/main" id="{DC45CB35-5562-42CC-BB19-C48FDD553478}"/>
              </a:ext>
            </a:extLst>
          </p:cNvPr>
          <p:cNvSpPr txBox="1"/>
          <p:nvPr/>
        </p:nvSpPr>
        <p:spPr>
          <a:xfrm>
            <a:off x="2024625" y="218724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4" name="TextBox 903">
            <a:extLst>
              <a:ext uri="{FF2B5EF4-FFF2-40B4-BE49-F238E27FC236}">
                <a16:creationId xmlns:a16="http://schemas.microsoft.com/office/drawing/2014/main" id="{D8B06E06-B8EA-47B6-9956-884E0A0CB723}"/>
              </a:ext>
            </a:extLst>
          </p:cNvPr>
          <p:cNvSpPr txBox="1"/>
          <p:nvPr/>
        </p:nvSpPr>
        <p:spPr>
          <a:xfrm>
            <a:off x="202462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5" name="직사각형 904">
            <a:extLst>
              <a:ext uri="{FF2B5EF4-FFF2-40B4-BE49-F238E27FC236}">
                <a16:creationId xmlns:a16="http://schemas.microsoft.com/office/drawing/2014/main" id="{490FE203-8330-4851-B31C-98AFDC5E1B50}"/>
              </a:ext>
            </a:extLst>
          </p:cNvPr>
          <p:cNvSpPr/>
          <p:nvPr/>
        </p:nvSpPr>
        <p:spPr>
          <a:xfrm>
            <a:off x="2651538"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6" name="직사각형 905">
            <a:extLst>
              <a:ext uri="{FF2B5EF4-FFF2-40B4-BE49-F238E27FC236}">
                <a16:creationId xmlns:a16="http://schemas.microsoft.com/office/drawing/2014/main" id="{CB1525A4-3879-4180-82F3-65DA253BC358}"/>
              </a:ext>
            </a:extLst>
          </p:cNvPr>
          <p:cNvSpPr/>
          <p:nvPr/>
        </p:nvSpPr>
        <p:spPr>
          <a:xfrm>
            <a:off x="3310961"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7" name="직사각형 906">
            <a:extLst>
              <a:ext uri="{FF2B5EF4-FFF2-40B4-BE49-F238E27FC236}">
                <a16:creationId xmlns:a16="http://schemas.microsoft.com/office/drawing/2014/main" id="{787E0DFC-D7E4-4BAE-994F-87435E82738E}"/>
              </a:ext>
            </a:extLst>
          </p:cNvPr>
          <p:cNvSpPr/>
          <p:nvPr/>
        </p:nvSpPr>
        <p:spPr>
          <a:xfrm>
            <a:off x="2651538"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8" name="직사각형 907">
            <a:extLst>
              <a:ext uri="{FF2B5EF4-FFF2-40B4-BE49-F238E27FC236}">
                <a16:creationId xmlns:a16="http://schemas.microsoft.com/office/drawing/2014/main" id="{3E78C912-7632-4B54-A82C-DD6BD2CF1C4E}"/>
              </a:ext>
            </a:extLst>
          </p:cNvPr>
          <p:cNvSpPr/>
          <p:nvPr/>
        </p:nvSpPr>
        <p:spPr>
          <a:xfrm>
            <a:off x="3310961"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9" name="TextBox 908">
            <a:extLst>
              <a:ext uri="{FF2B5EF4-FFF2-40B4-BE49-F238E27FC236}">
                <a16:creationId xmlns:a16="http://schemas.microsoft.com/office/drawing/2014/main" id="{BA4CFDBF-FA5A-42D6-9F09-81D9889104D7}"/>
              </a:ext>
            </a:extLst>
          </p:cNvPr>
          <p:cNvSpPr txBox="1"/>
          <p:nvPr/>
        </p:nvSpPr>
        <p:spPr>
          <a:xfrm>
            <a:off x="349751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0" name="TextBox 909">
            <a:extLst>
              <a:ext uri="{FF2B5EF4-FFF2-40B4-BE49-F238E27FC236}">
                <a16:creationId xmlns:a16="http://schemas.microsoft.com/office/drawing/2014/main" id="{64102E53-51A3-43CC-862E-4B135F1934F3}"/>
              </a:ext>
            </a:extLst>
          </p:cNvPr>
          <p:cNvSpPr txBox="1"/>
          <p:nvPr/>
        </p:nvSpPr>
        <p:spPr>
          <a:xfrm>
            <a:off x="3497515" y="1648614"/>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1" name="TextBox 910">
            <a:extLst>
              <a:ext uri="{FF2B5EF4-FFF2-40B4-BE49-F238E27FC236}">
                <a16:creationId xmlns:a16="http://schemas.microsoft.com/office/drawing/2014/main" id="{99835CE9-7E68-4105-A542-C18F03EF5DBD}"/>
              </a:ext>
            </a:extLst>
          </p:cNvPr>
          <p:cNvSpPr txBox="1"/>
          <p:nvPr/>
        </p:nvSpPr>
        <p:spPr>
          <a:xfrm>
            <a:off x="3497515" y="2187241"/>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2" name="TextBox 911">
            <a:extLst>
              <a:ext uri="{FF2B5EF4-FFF2-40B4-BE49-F238E27FC236}">
                <a16:creationId xmlns:a16="http://schemas.microsoft.com/office/drawing/2014/main" id="{BF6ACBC6-4287-49AA-947D-F4B7C616E0FC}"/>
              </a:ext>
            </a:extLst>
          </p:cNvPr>
          <p:cNvSpPr txBox="1"/>
          <p:nvPr/>
        </p:nvSpPr>
        <p:spPr>
          <a:xfrm>
            <a:off x="349751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3" name="직사각형 912">
            <a:extLst>
              <a:ext uri="{FF2B5EF4-FFF2-40B4-BE49-F238E27FC236}">
                <a16:creationId xmlns:a16="http://schemas.microsoft.com/office/drawing/2014/main" id="{FAA611B0-F170-4337-86A5-B67D129C8D9B}"/>
              </a:ext>
            </a:extLst>
          </p:cNvPr>
          <p:cNvSpPr/>
          <p:nvPr/>
        </p:nvSpPr>
        <p:spPr>
          <a:xfrm>
            <a:off x="4231359" y="450606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4" name="직사각형 913">
            <a:extLst>
              <a:ext uri="{FF2B5EF4-FFF2-40B4-BE49-F238E27FC236}">
                <a16:creationId xmlns:a16="http://schemas.microsoft.com/office/drawing/2014/main" id="{0C552538-8754-4CFC-A887-282C08B74502}"/>
              </a:ext>
            </a:extLst>
          </p:cNvPr>
          <p:cNvSpPr/>
          <p:nvPr/>
        </p:nvSpPr>
        <p:spPr>
          <a:xfrm>
            <a:off x="4890782" y="4506058"/>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5" name="직사각형 914">
            <a:extLst>
              <a:ext uri="{FF2B5EF4-FFF2-40B4-BE49-F238E27FC236}">
                <a16:creationId xmlns:a16="http://schemas.microsoft.com/office/drawing/2014/main" id="{1326C6CE-00F8-4745-9B14-B9EC4850F652}"/>
              </a:ext>
            </a:extLst>
          </p:cNvPr>
          <p:cNvSpPr/>
          <p:nvPr/>
        </p:nvSpPr>
        <p:spPr>
          <a:xfrm>
            <a:off x="4231359" y="5174272"/>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6" name="직사각형 915">
            <a:extLst>
              <a:ext uri="{FF2B5EF4-FFF2-40B4-BE49-F238E27FC236}">
                <a16:creationId xmlns:a16="http://schemas.microsoft.com/office/drawing/2014/main" id="{584FA278-873A-4620-A494-95CB738BCA8B}"/>
              </a:ext>
            </a:extLst>
          </p:cNvPr>
          <p:cNvSpPr/>
          <p:nvPr/>
        </p:nvSpPr>
        <p:spPr>
          <a:xfrm>
            <a:off x="4890782"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161691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432624"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79132" y="245058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3034"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406936" y="23977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387367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6471643"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[1,1,1],[2,2,2],[3,3,3]  ],</a:t>
            </a:r>
          </a:p>
          <a:p>
            <a:r>
              <a:rPr lang="en-US" altLang="ko-KR" sz="2400">
                <a:solidFill>
                  <a:schemeClr val="tx1"/>
                </a:solidFill>
                <a:latin typeface="Consolas" panose="020B0609020204030204" pitchFamily="49" charset="0"/>
              </a:rPr>
              <a:t>    [  [4,4,4],[5,5,5],[6,6,6]  ],</a:t>
            </a:r>
          </a:p>
          <a:p>
            <a:r>
              <a:rPr lang="en-US" altLang="ko-KR" sz="2400">
                <a:solidFill>
                  <a:schemeClr val="tx1"/>
                </a:solidFill>
                <a:latin typeface="Consolas" panose="020B0609020204030204" pitchFamily="49" charset="0"/>
              </a:rPr>
              <a:t>    [  [7,7,7],[8,8,8],[9,9,9]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17249"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2171"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358139" y="19254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4BCCD8E-3A22-4B60-A8C7-EE981E9EE42F}"/>
              </a:ext>
            </a:extLst>
          </p:cNvPr>
          <p:cNvSpPr/>
          <p:nvPr/>
        </p:nvSpPr>
        <p:spPr>
          <a:xfrm>
            <a:off x="1036185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83B52F3-2097-43A9-8C29-7A460C595EE6}"/>
              </a:ext>
            </a:extLst>
          </p:cNvPr>
          <p:cNvSpPr/>
          <p:nvPr/>
        </p:nvSpPr>
        <p:spPr>
          <a:xfrm>
            <a:off x="1036185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B3EB18E-2025-4FEE-9F41-EB21CCE8E5FB}"/>
              </a:ext>
            </a:extLst>
          </p:cNvPr>
          <p:cNvSpPr/>
          <p:nvPr/>
        </p:nvSpPr>
        <p:spPr>
          <a:xfrm>
            <a:off x="9012112"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8324CD-BB89-4E4F-BF00-E012F5DC94A5}"/>
              </a:ext>
            </a:extLst>
          </p:cNvPr>
          <p:cNvSpPr/>
          <p:nvPr/>
        </p:nvSpPr>
        <p:spPr>
          <a:xfrm>
            <a:off x="9686984"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A14B7AA-A696-4CB2-9504-79C4C327FC1C}"/>
              </a:ext>
            </a:extLst>
          </p:cNvPr>
          <p:cNvSpPr/>
          <p:nvPr/>
        </p:nvSpPr>
        <p:spPr>
          <a:xfrm>
            <a:off x="1036185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3" name="TextBox 82">
            <a:extLst>
              <a:ext uri="{FF2B5EF4-FFF2-40B4-BE49-F238E27FC236}">
                <a16:creationId xmlns:a16="http://schemas.microsoft.com/office/drawing/2014/main" id="{7C177B95-D94E-4DD3-9C14-AF2959E4C7A7}"/>
              </a:ext>
            </a:extLst>
          </p:cNvPr>
          <p:cNvSpPr txBox="1"/>
          <p:nvPr/>
        </p:nvSpPr>
        <p:spPr>
          <a:xfrm>
            <a:off x="217249"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E864887B-61E6-4E13-9CCF-F5834FDE2D0A}"/>
              </a:ext>
            </a:extLst>
          </p:cNvPr>
          <p:cNvSpPr txBox="1"/>
          <p:nvPr/>
        </p:nvSpPr>
        <p:spPr>
          <a:xfrm>
            <a:off x="2242171"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B25D909C-C712-48E2-8A2E-2C069369CC9C}"/>
              </a:ext>
            </a:extLst>
          </p:cNvPr>
          <p:cNvSpPr txBox="1"/>
          <p:nvPr/>
        </p:nvSpPr>
        <p:spPr>
          <a:xfrm>
            <a:off x="4358139" y="31559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[0,2,0,1]</a:t>
            </a:r>
          </a:p>
          <a:p>
            <a:r>
              <a:rPr lang="en-US" altLang="ko-KR" sz="2400">
                <a:solidFill>
                  <a:schemeClr val="tx1"/>
                </a:solidFill>
                <a:latin typeface="Consolas" panose="020B0609020204030204" pitchFamily="49" charset="0"/>
              </a:rPr>
              <a:t>[0,2,1,1]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112226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79713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C0EB0E-E224-4D23-8ED9-0E759D14B5F4}"/>
              </a:ext>
            </a:extLst>
          </p:cNvPr>
          <p:cNvSpPr/>
          <p:nvPr/>
        </p:nvSpPr>
        <p:spPr>
          <a:xfrm>
            <a:off x="12472010"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112226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79713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13076AB-56A6-42A0-99D6-F13A0DE250CE}"/>
              </a:ext>
            </a:extLst>
          </p:cNvPr>
          <p:cNvSpPr/>
          <p:nvPr/>
        </p:nvSpPr>
        <p:spPr>
          <a:xfrm>
            <a:off x="12472010"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EB3A251-AA03-4AF5-925A-DF0F2AF733C3}"/>
              </a:ext>
            </a:extLst>
          </p:cNvPr>
          <p:cNvSpPr/>
          <p:nvPr/>
        </p:nvSpPr>
        <p:spPr>
          <a:xfrm>
            <a:off x="1112226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A6432DD7-5CD3-40E1-A7FB-80CF5F133888}"/>
              </a:ext>
            </a:extLst>
          </p:cNvPr>
          <p:cNvSpPr/>
          <p:nvPr/>
        </p:nvSpPr>
        <p:spPr>
          <a:xfrm>
            <a:off x="11797138"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65F5122-74BA-4263-943E-FA5762E9CCE2}"/>
              </a:ext>
            </a:extLst>
          </p:cNvPr>
          <p:cNvSpPr/>
          <p:nvPr/>
        </p:nvSpPr>
        <p:spPr>
          <a:xfrm>
            <a:off x="12472010"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2404689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191603" y="4862146"/>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74179" y="4853354"/>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7591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7045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72294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61748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551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137087"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722738"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64798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22459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80120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438134"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3023785"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609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53467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11128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8789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91215"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76866"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96251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8775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6436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604097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71443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300088"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85739"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81098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8759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6420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807473" y="3109779"/>
            <a:ext cx="1054968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[[[[1],[2],[3]],[[1],[2],[3]]],[[[1],[2],[3]],[[1],[2],[3]]]]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746511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 name="그룹 1">
            <a:extLst>
              <a:ext uri="{FF2B5EF4-FFF2-40B4-BE49-F238E27FC236}">
                <a16:creationId xmlns:a16="http://schemas.microsoft.com/office/drawing/2014/main" id="{45A3B04D-AF7C-43F3-B463-BE4B52CB68A0}"/>
              </a:ext>
            </a:extLst>
          </p:cNvPr>
          <p:cNvGrpSpPr/>
          <p:nvPr/>
        </p:nvGrpSpPr>
        <p:grpSpPr>
          <a:xfrm>
            <a:off x="7302687" y="923192"/>
            <a:ext cx="3503060" cy="988662"/>
            <a:chOff x="7302686" y="923192"/>
            <a:chExt cx="4782459" cy="1349744"/>
          </a:xfrm>
        </p:grpSpPr>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5" name="직사각형 4">
            <a:extLst>
              <a:ext uri="{FF2B5EF4-FFF2-40B4-BE49-F238E27FC236}">
                <a16:creationId xmlns:a16="http://schemas.microsoft.com/office/drawing/2014/main" id="{AF8DB610-900D-4536-B763-4DA0CAA5B26A}"/>
              </a:ext>
            </a:extLst>
          </p:cNvPr>
          <p:cNvSpPr/>
          <p:nvPr/>
        </p:nvSpPr>
        <p:spPr>
          <a:xfrm>
            <a:off x="127744" y="5244611"/>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10320" y="5235819"/>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1205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0659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65908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55362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487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073228"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658879"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407939" y="592266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16073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73734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374275"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2959926"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545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47081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04742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2403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27356"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13007"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89865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2390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0051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597712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65057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236229"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21880"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74712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2373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0034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63859" y="4706343"/>
            <a:ext cx="1258870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[[[[1,1],[2,2],[3,3]],[[1,1],[2,2],[3,3]]],[[[1],[2],[3]],[[1],[2],[3]]]]</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50" name="그룹 49">
            <a:extLst>
              <a:ext uri="{FF2B5EF4-FFF2-40B4-BE49-F238E27FC236}">
                <a16:creationId xmlns:a16="http://schemas.microsoft.com/office/drawing/2014/main" id="{638E5DD2-51F6-4D9E-8315-7918FD839513}"/>
              </a:ext>
            </a:extLst>
          </p:cNvPr>
          <p:cNvGrpSpPr/>
          <p:nvPr/>
        </p:nvGrpSpPr>
        <p:grpSpPr>
          <a:xfrm>
            <a:off x="7302687" y="2256715"/>
            <a:ext cx="3503060" cy="988662"/>
            <a:chOff x="7302686" y="923192"/>
            <a:chExt cx="4782459" cy="1349744"/>
          </a:xfrm>
        </p:grpSpPr>
        <p:sp>
          <p:nvSpPr>
            <p:cNvPr id="51" name="직사각형 50">
              <a:extLst>
                <a:ext uri="{FF2B5EF4-FFF2-40B4-BE49-F238E27FC236}">
                  <a16:creationId xmlns:a16="http://schemas.microsoft.com/office/drawing/2014/main" id="{87B23496-CE02-4011-8DAD-FF036ECBE2B7}"/>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C941B7E-8C35-43F3-8CFE-77B8647AC02B}"/>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2330FA5-092B-4564-996B-37CCAE0CECD3}"/>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26BC8D-5327-4312-AF03-0423FD0DE9A5}"/>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0E56730-999A-4897-8055-3B3BF940FBA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14D9775-B35B-441C-AA5F-B23CE63DDECC}"/>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B991570-56D9-411C-B215-55C15C181E92}"/>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DC1ECD1-0800-4651-BBA6-2A348EB0D23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212DF3E5-89D0-4B0E-B8FA-9D4F5080F16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E89C5A4-90E4-4FE2-AAA4-F3AABA347D9C}"/>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0DD18A0-2780-46F8-9DAA-8A7FD928B71D}"/>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F0B6CBE7-8573-4B13-AA51-255D6991C3B8}"/>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08446551-33CA-4CB5-8DE4-6E18D32E4936}"/>
              </a:ext>
            </a:extLst>
          </p:cNvPr>
          <p:cNvSpPr txBox="1"/>
          <p:nvPr/>
        </p:nvSpPr>
        <p:spPr>
          <a:xfrm>
            <a:off x="11060723" y="1170357"/>
            <a:ext cx="1117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79DC2BFC-1AFE-4F4B-B867-0CAA55052DD6}"/>
              </a:ext>
            </a:extLst>
          </p:cNvPr>
          <p:cNvSpPr txBox="1"/>
          <p:nvPr/>
        </p:nvSpPr>
        <p:spPr>
          <a:xfrm>
            <a:off x="11060723" y="2503880"/>
            <a:ext cx="115929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406D8961-144D-43C2-942E-DFE6869B9C27}"/>
              </a:ext>
            </a:extLst>
          </p:cNvPr>
          <p:cNvSpPr txBox="1"/>
          <p:nvPr/>
        </p:nvSpPr>
        <p:spPr>
          <a:xfrm>
            <a:off x="43381" y="2838287"/>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[0,1,0,1]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4047D5AB-95BB-4B93-B684-3BB2DB2ED0E3}"/>
              </a:ext>
            </a:extLst>
          </p:cNvPr>
          <p:cNvSpPr txBox="1"/>
          <p:nvPr/>
        </p:nvSpPr>
        <p:spPr>
          <a:xfrm>
            <a:off x="1910108" y="2855818"/>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7" name="TextBox 66">
            <a:extLst>
              <a:ext uri="{FF2B5EF4-FFF2-40B4-BE49-F238E27FC236}">
                <a16:creationId xmlns:a16="http://schemas.microsoft.com/office/drawing/2014/main" id="{C7DBF00D-DC29-4CB2-BB67-8CA2F4A969FF}"/>
              </a:ext>
            </a:extLst>
          </p:cNvPr>
          <p:cNvSpPr txBox="1"/>
          <p:nvPr/>
        </p:nvSpPr>
        <p:spPr>
          <a:xfrm>
            <a:off x="3817191" y="28677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[0,0,2,1]</a:t>
            </a: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8" name="직사각형 67">
            <a:extLst>
              <a:ext uri="{FF2B5EF4-FFF2-40B4-BE49-F238E27FC236}">
                <a16:creationId xmlns:a16="http://schemas.microsoft.com/office/drawing/2014/main" id="{4ADC711D-F1DF-46B4-A88E-CB30D1ADFF11}"/>
              </a:ext>
            </a:extLst>
          </p:cNvPr>
          <p:cNvSpPr/>
          <p:nvPr/>
        </p:nvSpPr>
        <p:spPr>
          <a:xfrm>
            <a:off x="801386" y="5925602"/>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920001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A19794B-B5E7-4FD7-B3A9-81F7959E8AA2}"/>
              </a:ext>
            </a:extLst>
          </p:cNvPr>
          <p:cNvSpPr/>
          <p:nvPr/>
        </p:nvSpPr>
        <p:spPr>
          <a:xfrm>
            <a:off x="3375354"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4050226"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3375354"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4050226"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3375354"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4050226"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3375354"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4050226"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3375354"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4050226"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3375354"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4050226"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ECDDA-7C26-42DA-BCEA-8B9DD012F09D}"/>
              </a:ext>
            </a:extLst>
          </p:cNvPr>
          <p:cNvSpPr/>
          <p:nvPr/>
        </p:nvSpPr>
        <p:spPr>
          <a:xfrm>
            <a:off x="339178"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6BA2AB9-D8A7-4D39-BE09-2E4483F660EE}"/>
              </a:ext>
            </a:extLst>
          </p:cNvPr>
          <p:cNvSpPr/>
          <p:nvPr/>
        </p:nvSpPr>
        <p:spPr>
          <a:xfrm>
            <a:off x="915143"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CC116CE1-D735-412A-8D92-82A88E98774D}"/>
              </a:ext>
            </a:extLst>
          </p:cNvPr>
          <p:cNvSpPr/>
          <p:nvPr/>
        </p:nvSpPr>
        <p:spPr>
          <a:xfrm>
            <a:off x="1489759"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2F7D496E-49F1-4177-88C0-69F2B3FB3266}"/>
              </a:ext>
            </a:extLst>
          </p:cNvPr>
          <p:cNvSpPr/>
          <p:nvPr/>
        </p:nvSpPr>
        <p:spPr>
          <a:xfrm>
            <a:off x="339178"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AE64007-66CD-459C-9745-EFDD69F6B04B}"/>
              </a:ext>
            </a:extLst>
          </p:cNvPr>
          <p:cNvSpPr/>
          <p:nvPr/>
        </p:nvSpPr>
        <p:spPr>
          <a:xfrm>
            <a:off x="915143"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C7F72B3-5765-4D01-A2D8-D57EA9F48912}"/>
              </a:ext>
            </a:extLst>
          </p:cNvPr>
          <p:cNvSpPr/>
          <p:nvPr/>
        </p:nvSpPr>
        <p:spPr>
          <a:xfrm>
            <a:off x="1489759"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D0EF746-27EB-44E7-A2F7-4BEF39D5B56B}"/>
              </a:ext>
            </a:extLst>
          </p:cNvPr>
          <p:cNvSpPr/>
          <p:nvPr/>
        </p:nvSpPr>
        <p:spPr>
          <a:xfrm>
            <a:off x="339178"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B5D6B52-EB50-4816-B469-F7F82EEC5A80}"/>
              </a:ext>
            </a:extLst>
          </p:cNvPr>
          <p:cNvSpPr/>
          <p:nvPr/>
        </p:nvSpPr>
        <p:spPr>
          <a:xfrm>
            <a:off x="915143"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9F1E0AB-6483-4A97-B355-D8037DA848CD}"/>
              </a:ext>
            </a:extLst>
          </p:cNvPr>
          <p:cNvSpPr/>
          <p:nvPr/>
        </p:nvSpPr>
        <p:spPr>
          <a:xfrm>
            <a:off x="1489759"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F41AAC3-3C4F-4947-A4F3-BEDDBC9B8538}"/>
              </a:ext>
            </a:extLst>
          </p:cNvPr>
          <p:cNvSpPr/>
          <p:nvPr/>
        </p:nvSpPr>
        <p:spPr>
          <a:xfrm>
            <a:off x="339178"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A2441E-510B-4F6D-8CCD-84FBB207FEA2}"/>
              </a:ext>
            </a:extLst>
          </p:cNvPr>
          <p:cNvSpPr/>
          <p:nvPr/>
        </p:nvSpPr>
        <p:spPr>
          <a:xfrm>
            <a:off x="915143"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D12E042-659A-49E9-9E3B-93A2B77B5F80}"/>
              </a:ext>
            </a:extLst>
          </p:cNvPr>
          <p:cNvSpPr/>
          <p:nvPr/>
        </p:nvSpPr>
        <p:spPr>
          <a:xfrm>
            <a:off x="1489759"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8D638DD-4B51-4C8D-8A40-9F49524C7FEC}"/>
              </a:ext>
            </a:extLst>
          </p:cNvPr>
          <p:cNvSpPr/>
          <p:nvPr/>
        </p:nvSpPr>
        <p:spPr>
          <a:xfrm>
            <a:off x="339178"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47003F6-4711-4B67-B3CD-51B984E268A4}"/>
              </a:ext>
            </a:extLst>
          </p:cNvPr>
          <p:cNvSpPr/>
          <p:nvPr/>
        </p:nvSpPr>
        <p:spPr>
          <a:xfrm>
            <a:off x="915143"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598216-9390-43B1-9C1D-7E42D114183D}"/>
              </a:ext>
            </a:extLst>
          </p:cNvPr>
          <p:cNvSpPr/>
          <p:nvPr/>
        </p:nvSpPr>
        <p:spPr>
          <a:xfrm>
            <a:off x="1489759"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C0DFB7E-3AD6-4AFD-A277-58B217B11445}"/>
              </a:ext>
            </a:extLst>
          </p:cNvPr>
          <p:cNvSpPr/>
          <p:nvPr/>
        </p:nvSpPr>
        <p:spPr>
          <a:xfrm>
            <a:off x="339178"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DDF649D-3E53-4F31-8216-B8E0AB60DC08}"/>
              </a:ext>
            </a:extLst>
          </p:cNvPr>
          <p:cNvSpPr/>
          <p:nvPr/>
        </p:nvSpPr>
        <p:spPr>
          <a:xfrm>
            <a:off x="915143"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9D8BFD5-2756-4E0F-BD44-27601AFF1198}"/>
              </a:ext>
            </a:extLst>
          </p:cNvPr>
          <p:cNvSpPr/>
          <p:nvPr/>
        </p:nvSpPr>
        <p:spPr>
          <a:xfrm>
            <a:off x="1489759"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7AA95D1-8592-4C71-87B5-3ACBB292B22F}"/>
              </a:ext>
            </a:extLst>
          </p:cNvPr>
          <p:cNvSpPr/>
          <p:nvPr/>
        </p:nvSpPr>
        <p:spPr>
          <a:xfrm>
            <a:off x="339178"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8F7D0E9-79E1-4709-9A13-11F68077A39E}"/>
              </a:ext>
            </a:extLst>
          </p:cNvPr>
          <p:cNvSpPr/>
          <p:nvPr/>
        </p:nvSpPr>
        <p:spPr>
          <a:xfrm>
            <a:off x="915143"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CA668D5-6502-4CA7-96B3-310222003954}"/>
              </a:ext>
            </a:extLst>
          </p:cNvPr>
          <p:cNvSpPr/>
          <p:nvPr/>
        </p:nvSpPr>
        <p:spPr>
          <a:xfrm>
            <a:off x="1489759"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BEB807B-F50E-454F-9FD3-014DA3F1E601}"/>
              </a:ext>
            </a:extLst>
          </p:cNvPr>
          <p:cNvSpPr/>
          <p:nvPr/>
        </p:nvSpPr>
        <p:spPr>
          <a:xfrm>
            <a:off x="339178"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BE2D6E1-FA81-4C06-90A3-210A1C6D2F90}"/>
              </a:ext>
            </a:extLst>
          </p:cNvPr>
          <p:cNvSpPr/>
          <p:nvPr/>
        </p:nvSpPr>
        <p:spPr>
          <a:xfrm>
            <a:off x="915143"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D4F13CA-65F0-428B-8D8C-C36341E4AED6}"/>
              </a:ext>
            </a:extLst>
          </p:cNvPr>
          <p:cNvSpPr/>
          <p:nvPr/>
        </p:nvSpPr>
        <p:spPr>
          <a:xfrm>
            <a:off x="1489759"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685D810-7F0E-4F06-9014-51D31AE9165E}"/>
              </a:ext>
            </a:extLst>
          </p:cNvPr>
          <p:cNvSpPr/>
          <p:nvPr/>
        </p:nvSpPr>
        <p:spPr>
          <a:xfrm>
            <a:off x="339178"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5FEA770-7967-4670-B121-A1195C3BBDDE}"/>
              </a:ext>
            </a:extLst>
          </p:cNvPr>
          <p:cNvSpPr/>
          <p:nvPr/>
        </p:nvSpPr>
        <p:spPr>
          <a:xfrm>
            <a:off x="915143"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EC1F480-0AD2-454B-A758-D3C17822F181}"/>
              </a:ext>
            </a:extLst>
          </p:cNvPr>
          <p:cNvSpPr/>
          <p:nvPr/>
        </p:nvSpPr>
        <p:spPr>
          <a:xfrm>
            <a:off x="1489759"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A264C3F-EF55-415B-86AB-6D32DAF833F2}"/>
              </a:ext>
            </a:extLst>
          </p:cNvPr>
          <p:cNvSpPr/>
          <p:nvPr/>
        </p:nvSpPr>
        <p:spPr>
          <a:xfrm>
            <a:off x="5931085"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545ED6C-36FD-4AE3-8D1B-BF5C18320DE3}"/>
              </a:ext>
            </a:extLst>
          </p:cNvPr>
          <p:cNvSpPr/>
          <p:nvPr/>
        </p:nvSpPr>
        <p:spPr>
          <a:xfrm>
            <a:off x="6507050"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16</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A9B87C9-9C1E-4B72-9CE6-53F328A8D692}"/>
              </a:ext>
            </a:extLst>
          </p:cNvPr>
          <p:cNvSpPr/>
          <p:nvPr/>
        </p:nvSpPr>
        <p:spPr>
          <a:xfrm>
            <a:off x="7081666"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14DF375-2052-42CF-A4DC-6BD732CD6CAE}"/>
              </a:ext>
            </a:extLst>
          </p:cNvPr>
          <p:cNvSpPr/>
          <p:nvPr/>
        </p:nvSpPr>
        <p:spPr>
          <a:xfrm>
            <a:off x="5931085"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B9ADD7E-E993-482D-A08F-A37B4C11739E}"/>
              </a:ext>
            </a:extLst>
          </p:cNvPr>
          <p:cNvSpPr/>
          <p:nvPr/>
        </p:nvSpPr>
        <p:spPr>
          <a:xfrm>
            <a:off x="6507050"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28</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2B13379-0E80-4C05-8C34-E27BC481B109}"/>
              </a:ext>
            </a:extLst>
          </p:cNvPr>
          <p:cNvSpPr/>
          <p:nvPr/>
        </p:nvSpPr>
        <p:spPr>
          <a:xfrm>
            <a:off x="7081666"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D106BBA-5878-4299-8DE0-C2A5D0ABDEFF}"/>
              </a:ext>
            </a:extLst>
          </p:cNvPr>
          <p:cNvSpPr/>
          <p:nvPr/>
        </p:nvSpPr>
        <p:spPr>
          <a:xfrm>
            <a:off x="5931085"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1B83B06-B05D-43AC-A0AD-49CD3BDC315D}"/>
              </a:ext>
            </a:extLst>
          </p:cNvPr>
          <p:cNvSpPr/>
          <p:nvPr/>
        </p:nvSpPr>
        <p:spPr>
          <a:xfrm>
            <a:off x="6507050"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8DF914D9-E78C-4179-8DC1-EDE2A88F1598}"/>
              </a:ext>
            </a:extLst>
          </p:cNvPr>
          <p:cNvSpPr/>
          <p:nvPr/>
        </p:nvSpPr>
        <p:spPr>
          <a:xfrm>
            <a:off x="7081666"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3C06171-C052-4031-B211-2A1F2F6D6B3C}"/>
              </a:ext>
            </a:extLst>
          </p:cNvPr>
          <p:cNvSpPr/>
          <p:nvPr/>
        </p:nvSpPr>
        <p:spPr>
          <a:xfrm>
            <a:off x="5931085"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7A7CF411-42B8-4731-B61D-1B3E5A08006B}"/>
              </a:ext>
            </a:extLst>
          </p:cNvPr>
          <p:cNvSpPr/>
          <p:nvPr/>
        </p:nvSpPr>
        <p:spPr>
          <a:xfrm>
            <a:off x="6507050"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32</a:t>
            </a:r>
            <a:endParaRPr lang="ko-KR" altLang="en-US" sz="2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477FA32-7AEE-4BF2-B471-DD427ABEB911}"/>
              </a:ext>
            </a:extLst>
          </p:cNvPr>
          <p:cNvSpPr/>
          <p:nvPr/>
        </p:nvSpPr>
        <p:spPr>
          <a:xfrm>
            <a:off x="7081666"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18</a:t>
            </a:r>
            <a:endParaRPr lang="ko-KR" altLang="en-US" sz="28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9B254655-4B38-457E-A9B7-9CE670C3AA06}"/>
              </a:ext>
            </a:extLst>
          </p:cNvPr>
          <p:cNvSpPr/>
          <p:nvPr/>
        </p:nvSpPr>
        <p:spPr>
          <a:xfrm>
            <a:off x="5931085"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46DEF42D-0060-4105-A7D2-51470EDDAA92}"/>
              </a:ext>
            </a:extLst>
          </p:cNvPr>
          <p:cNvSpPr/>
          <p:nvPr/>
        </p:nvSpPr>
        <p:spPr>
          <a:xfrm>
            <a:off x="6507050"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785F17-6A6A-4A6C-BFEE-F7C1EABBD932}"/>
              </a:ext>
            </a:extLst>
          </p:cNvPr>
          <p:cNvSpPr/>
          <p:nvPr/>
        </p:nvSpPr>
        <p:spPr>
          <a:xfrm>
            <a:off x="7081666"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912BBA9-0528-4EA8-B7C6-82AB15DE57A2}"/>
              </a:ext>
            </a:extLst>
          </p:cNvPr>
          <p:cNvSpPr/>
          <p:nvPr/>
        </p:nvSpPr>
        <p:spPr>
          <a:xfrm>
            <a:off x="5931085"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53D3D07-3098-466E-B6E9-F164FE5B58E4}"/>
              </a:ext>
            </a:extLst>
          </p:cNvPr>
          <p:cNvSpPr/>
          <p:nvPr/>
        </p:nvSpPr>
        <p:spPr>
          <a:xfrm>
            <a:off x="6507050"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B3F788A-BBE0-41B0-94F0-E9DB969B4742}"/>
              </a:ext>
            </a:extLst>
          </p:cNvPr>
          <p:cNvSpPr/>
          <p:nvPr/>
        </p:nvSpPr>
        <p:spPr>
          <a:xfrm>
            <a:off x="7081666"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7AEA666-2385-40F4-86E4-11D3892C8FE9}"/>
              </a:ext>
            </a:extLst>
          </p:cNvPr>
          <p:cNvSpPr/>
          <p:nvPr/>
        </p:nvSpPr>
        <p:spPr>
          <a:xfrm>
            <a:off x="5931085"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36</a:t>
            </a:r>
            <a:endParaRPr lang="ko-KR" altLang="en-US" sz="28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44F84689-A65F-4C91-A8C8-B5E200DCA918}"/>
              </a:ext>
            </a:extLst>
          </p:cNvPr>
          <p:cNvSpPr/>
          <p:nvPr/>
        </p:nvSpPr>
        <p:spPr>
          <a:xfrm>
            <a:off x="6507050"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48</a:t>
            </a:r>
            <a:endParaRPr lang="ko-KR" altLang="en-US" sz="28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0B864DE7-DDF0-46D5-B007-F25CE9910C3A}"/>
              </a:ext>
            </a:extLst>
          </p:cNvPr>
          <p:cNvSpPr/>
          <p:nvPr/>
        </p:nvSpPr>
        <p:spPr>
          <a:xfrm>
            <a:off x="7081666"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27</a:t>
            </a:r>
            <a:endParaRPr lang="ko-KR" altLang="en-US" sz="28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AF336D4-3F43-4107-BD81-A46BEAFFC6A2}"/>
              </a:ext>
            </a:extLst>
          </p:cNvPr>
          <p:cNvSpPr/>
          <p:nvPr/>
        </p:nvSpPr>
        <p:spPr>
          <a:xfrm>
            <a:off x="5931085"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ADF86CB-306D-4DB5-A796-AEC2D90C2160}"/>
              </a:ext>
            </a:extLst>
          </p:cNvPr>
          <p:cNvSpPr/>
          <p:nvPr/>
        </p:nvSpPr>
        <p:spPr>
          <a:xfrm>
            <a:off x="6507050"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76DFDA-AE93-4793-BDDD-009056E1FBB2}"/>
              </a:ext>
            </a:extLst>
          </p:cNvPr>
          <p:cNvSpPr/>
          <p:nvPr/>
        </p:nvSpPr>
        <p:spPr>
          <a:xfrm>
            <a:off x="7081666"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C7B6ED7B-43C5-4396-8133-89033B354274}"/>
              </a:ext>
            </a:extLst>
          </p:cNvPr>
          <p:cNvSpPr/>
          <p:nvPr/>
        </p:nvSpPr>
        <p:spPr>
          <a:xfrm>
            <a:off x="5931085"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6507050"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25CE77A-A100-412D-8C40-E262EB24BFBA}"/>
              </a:ext>
            </a:extLst>
          </p:cNvPr>
          <p:cNvSpPr/>
          <p:nvPr/>
        </p:nvSpPr>
        <p:spPr>
          <a:xfrm>
            <a:off x="7081666"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D63CBE3D-DD99-44AA-BB86-E2113A2A916D}"/>
              </a:ext>
            </a:extLst>
          </p:cNvPr>
          <p:cNvSpPr/>
          <p:nvPr/>
        </p:nvSpPr>
        <p:spPr>
          <a:xfrm>
            <a:off x="8591808"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72</a:t>
            </a:r>
            <a:endParaRPr lang="ko-KR" altLang="en-US" sz="28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F6207A6B-1F8F-43E4-BDE7-4C544A896F36}"/>
              </a:ext>
            </a:extLst>
          </p:cNvPr>
          <p:cNvSpPr/>
          <p:nvPr/>
        </p:nvSpPr>
        <p:spPr>
          <a:xfrm>
            <a:off x="9167773"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96</a:t>
            </a:r>
            <a:endParaRPr lang="ko-KR" altLang="en-US" sz="28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3B999D83-A23F-44A5-AE6E-4B2BDFB189DC}"/>
              </a:ext>
            </a:extLst>
          </p:cNvPr>
          <p:cNvSpPr/>
          <p:nvPr/>
        </p:nvSpPr>
        <p:spPr>
          <a:xfrm>
            <a:off x="9742389"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54</a:t>
            </a:r>
            <a:endParaRPr lang="ko-KR" altLang="en-US" sz="28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B2BB813-E0BC-4D24-BC45-7EB6422FA81F}"/>
              </a:ext>
            </a:extLst>
          </p:cNvPr>
          <p:cNvSpPr/>
          <p:nvPr/>
        </p:nvSpPr>
        <p:spPr>
          <a:xfrm>
            <a:off x="8591808"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CDE384C3-0957-4D3A-8C96-5787C928AF3F}"/>
              </a:ext>
            </a:extLst>
          </p:cNvPr>
          <p:cNvSpPr/>
          <p:nvPr/>
        </p:nvSpPr>
        <p:spPr>
          <a:xfrm>
            <a:off x="9167773"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187B606F-3A73-433B-9376-8C2105CD30FB}"/>
              </a:ext>
            </a:extLst>
          </p:cNvPr>
          <p:cNvSpPr/>
          <p:nvPr/>
        </p:nvSpPr>
        <p:spPr>
          <a:xfrm>
            <a:off x="9742389"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EDE55DF-85BD-4737-867A-79C53FEF8C3F}"/>
              </a:ext>
            </a:extLst>
          </p:cNvPr>
          <p:cNvSpPr/>
          <p:nvPr/>
        </p:nvSpPr>
        <p:spPr>
          <a:xfrm>
            <a:off x="8591808"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282A4C-7A73-4B75-8C89-61E6A646E237}"/>
              </a:ext>
            </a:extLst>
          </p:cNvPr>
          <p:cNvSpPr/>
          <p:nvPr/>
        </p:nvSpPr>
        <p:spPr>
          <a:xfrm>
            <a:off x="9167773"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B2C98AC-BA57-4CF3-AD34-F936434B4EA2}"/>
              </a:ext>
            </a:extLst>
          </p:cNvPr>
          <p:cNvSpPr/>
          <p:nvPr/>
        </p:nvSpPr>
        <p:spPr>
          <a:xfrm>
            <a:off x="9742389"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 name="십자형 3">
            <a:extLst>
              <a:ext uri="{FF2B5EF4-FFF2-40B4-BE49-F238E27FC236}">
                <a16:creationId xmlns:a16="http://schemas.microsoft.com/office/drawing/2014/main" id="{1C241F4C-B209-4F86-8BA3-65AD3AF6D3FC}"/>
              </a:ext>
            </a:extLst>
          </p:cNvPr>
          <p:cNvSpPr/>
          <p:nvPr/>
        </p:nvSpPr>
        <p:spPr>
          <a:xfrm>
            <a:off x="7858647" y="3411793"/>
            <a:ext cx="527913" cy="527913"/>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26734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직사각형 140">
            <a:extLst>
              <a:ext uri="{FF2B5EF4-FFF2-40B4-BE49-F238E27FC236}">
                <a16:creationId xmlns:a16="http://schemas.microsoft.com/office/drawing/2014/main" id="{C7B6ED7B-43C5-4396-8133-89033B354274}"/>
              </a:ext>
            </a:extLst>
          </p:cNvPr>
          <p:cNvSpPr/>
          <p:nvPr/>
        </p:nvSpPr>
        <p:spPr>
          <a:xfrm>
            <a:off x="682077"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237549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55553EE-1DBE-4DAC-8EDB-AD8CDC0EE1EC}"/>
              </a:ext>
            </a:extLst>
          </p:cNvPr>
          <p:cNvSpPr txBox="1"/>
          <p:nvPr/>
        </p:nvSpPr>
        <p:spPr>
          <a:xfrm>
            <a:off x="844061" y="931984"/>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3D9088-EF4B-4F1D-BA10-715BA209FD00}"/>
              </a:ext>
            </a:extLst>
          </p:cNvPr>
          <p:cNvSpPr txBox="1"/>
          <p:nvPr/>
        </p:nvSpPr>
        <p:spPr>
          <a:xfrm>
            <a:off x="247749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0227E473-9CCA-416F-92B0-CCEE71E29BB7}"/>
              </a:ext>
            </a:extLst>
          </p:cNvPr>
          <p:cNvSpPr txBox="1"/>
          <p:nvPr/>
        </p:nvSpPr>
        <p:spPr>
          <a:xfrm>
            <a:off x="1347054" y="3448124"/>
            <a:ext cx="1130438"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t = a</a:t>
            </a:r>
          </a:p>
          <a:p>
            <a:pPr algn="l"/>
            <a:r>
              <a:rPr lang="en-US" altLang="ko-KR" sz="3200">
                <a:solidFill>
                  <a:schemeClr val="tx1"/>
                </a:solidFill>
                <a:latin typeface="고도 M" panose="02000503000000020004" pitchFamily="2" charset="-127"/>
                <a:ea typeface="고도 M" panose="02000503000000020004" pitchFamily="2" charset="-127"/>
              </a:rPr>
              <a:t>a = b</a:t>
            </a:r>
          </a:p>
          <a:p>
            <a:pPr algn="l"/>
            <a:r>
              <a:rPr lang="en-US" altLang="ko-KR" sz="3200">
                <a:solidFill>
                  <a:schemeClr val="tx1"/>
                </a:solidFill>
                <a:latin typeface="고도 M" panose="02000503000000020004" pitchFamily="2" charset="-127"/>
                <a:ea typeface="고도 M" panose="02000503000000020004" pitchFamily="2" charset="-127"/>
              </a:rPr>
              <a:t>b = 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97" name="직사각형 96">
            <a:extLst>
              <a:ext uri="{FF2B5EF4-FFF2-40B4-BE49-F238E27FC236}">
                <a16:creationId xmlns:a16="http://schemas.microsoft.com/office/drawing/2014/main" id="{4B698252-8EC2-44C9-A3DE-7FE41895496C}"/>
              </a:ext>
            </a:extLst>
          </p:cNvPr>
          <p:cNvSpPr/>
          <p:nvPr/>
        </p:nvSpPr>
        <p:spPr>
          <a:xfrm>
            <a:off x="1605270" y="2411843"/>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40FE58FC-BFCF-4E24-AD56-6E23E2BBC183}"/>
              </a:ext>
            </a:extLst>
          </p:cNvPr>
          <p:cNvSpPr txBox="1"/>
          <p:nvPr/>
        </p:nvSpPr>
        <p:spPr>
          <a:xfrm>
            <a:off x="1707271" y="1950178"/>
            <a:ext cx="3161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0" name="직사각형 99">
            <a:extLst>
              <a:ext uri="{FF2B5EF4-FFF2-40B4-BE49-F238E27FC236}">
                <a16:creationId xmlns:a16="http://schemas.microsoft.com/office/drawing/2014/main" id="{6FDACEA1-0700-4F44-87D3-00DBB4E97F03}"/>
              </a:ext>
            </a:extLst>
          </p:cNvPr>
          <p:cNvSpPr/>
          <p:nvPr/>
        </p:nvSpPr>
        <p:spPr>
          <a:xfrm>
            <a:off x="4130159"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C680A062-7FA4-4C25-BB19-4054B9CC7DFB}"/>
              </a:ext>
            </a:extLst>
          </p:cNvPr>
          <p:cNvSpPr/>
          <p:nvPr/>
        </p:nvSpPr>
        <p:spPr>
          <a:xfrm>
            <a:off x="531021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16BB676A-E8BE-4702-8157-9D96B88A6C1F}"/>
              </a:ext>
            </a:extLst>
          </p:cNvPr>
          <p:cNvSpPr txBox="1"/>
          <p:nvPr/>
        </p:nvSpPr>
        <p:spPr>
          <a:xfrm>
            <a:off x="4241778"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3" name="TextBox 102">
            <a:extLst>
              <a:ext uri="{FF2B5EF4-FFF2-40B4-BE49-F238E27FC236}">
                <a16:creationId xmlns:a16="http://schemas.microsoft.com/office/drawing/2014/main" id="{4CF0EA5A-EE59-4829-B9B8-CAE92A2B1AFD}"/>
              </a:ext>
            </a:extLst>
          </p:cNvPr>
          <p:cNvSpPr txBox="1"/>
          <p:nvPr/>
        </p:nvSpPr>
        <p:spPr>
          <a:xfrm>
            <a:off x="541221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TextBox 103">
            <a:extLst>
              <a:ext uri="{FF2B5EF4-FFF2-40B4-BE49-F238E27FC236}">
                <a16:creationId xmlns:a16="http://schemas.microsoft.com/office/drawing/2014/main" id="{53D34830-B835-4C51-94D7-0D1761B99097}"/>
              </a:ext>
            </a:extLst>
          </p:cNvPr>
          <p:cNvSpPr txBox="1"/>
          <p:nvPr/>
        </p:nvSpPr>
        <p:spPr>
          <a:xfrm>
            <a:off x="4241778"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107" name="직사각형 106">
            <a:extLst>
              <a:ext uri="{FF2B5EF4-FFF2-40B4-BE49-F238E27FC236}">
                <a16:creationId xmlns:a16="http://schemas.microsoft.com/office/drawing/2014/main" id="{2334A6F9-B9B3-4E19-9B2A-D17C2A5922E8}"/>
              </a:ext>
            </a:extLst>
          </p:cNvPr>
          <p:cNvSpPr/>
          <p:nvPr/>
        </p:nvSpPr>
        <p:spPr>
          <a:xfrm>
            <a:off x="7157262"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6365190-E87C-4913-A86A-26AEEEA1D039}"/>
              </a:ext>
            </a:extLst>
          </p:cNvPr>
          <p:cNvSpPr/>
          <p:nvPr/>
        </p:nvSpPr>
        <p:spPr>
          <a:xfrm>
            <a:off x="8337314"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7BCBC9EF-CEE4-40A3-B7DF-1D65E15CAE84}"/>
              </a:ext>
            </a:extLst>
          </p:cNvPr>
          <p:cNvSpPr txBox="1"/>
          <p:nvPr/>
        </p:nvSpPr>
        <p:spPr>
          <a:xfrm>
            <a:off x="7268881"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0" name="TextBox 109">
            <a:extLst>
              <a:ext uri="{FF2B5EF4-FFF2-40B4-BE49-F238E27FC236}">
                <a16:creationId xmlns:a16="http://schemas.microsoft.com/office/drawing/2014/main" id="{8C63F25E-A2AD-438B-98FA-D2807E9E9B17}"/>
              </a:ext>
            </a:extLst>
          </p:cNvPr>
          <p:cNvSpPr txBox="1"/>
          <p:nvPr/>
        </p:nvSpPr>
        <p:spPr>
          <a:xfrm>
            <a:off x="8465543"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1" name="TextBox 110">
            <a:extLst>
              <a:ext uri="{FF2B5EF4-FFF2-40B4-BE49-F238E27FC236}">
                <a16:creationId xmlns:a16="http://schemas.microsoft.com/office/drawing/2014/main" id="{C9E66A66-3CDF-4647-B48D-5D77E1AF1D7E}"/>
              </a:ext>
            </a:extLst>
          </p:cNvPr>
          <p:cNvSpPr txBox="1"/>
          <p:nvPr/>
        </p:nvSpPr>
        <p:spPr>
          <a:xfrm>
            <a:off x="7268881"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278D3AE3-C2DE-4723-870A-72CC8CD8361B}"/>
              </a:ext>
            </a:extLst>
          </p:cNvPr>
          <p:cNvSpPr/>
          <p:nvPr/>
        </p:nvSpPr>
        <p:spPr>
          <a:xfrm>
            <a:off x="3868615" y="461596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0745EAF-9E4A-4C13-971D-16A679848A78}"/>
              </a:ext>
            </a:extLst>
          </p:cNvPr>
          <p:cNvSpPr/>
          <p:nvPr/>
        </p:nvSpPr>
        <p:spPr>
          <a:xfrm>
            <a:off x="444323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5F7A5CB-3E11-4114-84B3-51A20EB7346E}"/>
              </a:ext>
            </a:extLst>
          </p:cNvPr>
          <p:cNvSpPr/>
          <p:nvPr/>
        </p:nvSpPr>
        <p:spPr>
          <a:xfrm>
            <a:off x="501784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20AAB6E-55F0-4143-A811-52E5A8469901}"/>
              </a:ext>
            </a:extLst>
          </p:cNvPr>
          <p:cNvSpPr/>
          <p:nvPr/>
        </p:nvSpPr>
        <p:spPr>
          <a:xfrm>
            <a:off x="5592463"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0F030CC-38E4-4AAB-8168-ADA293AC147C}"/>
              </a:ext>
            </a:extLst>
          </p:cNvPr>
          <p:cNvSpPr/>
          <p:nvPr/>
        </p:nvSpPr>
        <p:spPr>
          <a:xfrm>
            <a:off x="6167079"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448549BF-5D20-49C4-A1B2-8B552EC931D5}"/>
              </a:ext>
            </a:extLst>
          </p:cNvPr>
          <p:cNvSpPr/>
          <p:nvPr/>
        </p:nvSpPr>
        <p:spPr>
          <a:xfrm>
            <a:off x="6741695"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32D350AD-E725-40A8-B494-AFEBF960E745}"/>
              </a:ext>
            </a:extLst>
          </p:cNvPr>
          <p:cNvSpPr/>
          <p:nvPr/>
        </p:nvSpPr>
        <p:spPr>
          <a:xfrm>
            <a:off x="731631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B81C2070-BB84-493B-BC5C-DA5BCEC42310}"/>
              </a:ext>
            </a:extLst>
          </p:cNvPr>
          <p:cNvSpPr/>
          <p:nvPr/>
        </p:nvSpPr>
        <p:spPr>
          <a:xfrm>
            <a:off x="789092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D31347AE-9403-4FB1-8F8E-FD331A5B6C32}"/>
              </a:ext>
            </a:extLst>
          </p:cNvPr>
          <p:cNvSpPr txBox="1"/>
          <p:nvPr/>
        </p:nvSpPr>
        <p:spPr>
          <a:xfrm>
            <a:off x="8624622" y="472891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1" name="직사각형 120">
            <a:extLst>
              <a:ext uri="{FF2B5EF4-FFF2-40B4-BE49-F238E27FC236}">
                <a16:creationId xmlns:a16="http://schemas.microsoft.com/office/drawing/2014/main" id="{922999AE-45FA-4040-9D09-EC360C18A809}"/>
              </a:ext>
            </a:extLst>
          </p:cNvPr>
          <p:cNvSpPr/>
          <p:nvPr/>
        </p:nvSpPr>
        <p:spPr>
          <a:xfrm>
            <a:off x="3856642" y="530540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39D11B0-B721-45E7-94C1-058D7F60019D}"/>
              </a:ext>
            </a:extLst>
          </p:cNvPr>
          <p:cNvSpPr/>
          <p:nvPr/>
        </p:nvSpPr>
        <p:spPr>
          <a:xfrm>
            <a:off x="443125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52350A82-9AA0-4679-8C7B-6740284CE897}"/>
              </a:ext>
            </a:extLst>
          </p:cNvPr>
          <p:cNvSpPr/>
          <p:nvPr/>
        </p:nvSpPr>
        <p:spPr>
          <a:xfrm>
            <a:off x="500587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F68AD3-D719-47F7-BCA1-D618FD37F136}"/>
              </a:ext>
            </a:extLst>
          </p:cNvPr>
          <p:cNvSpPr/>
          <p:nvPr/>
        </p:nvSpPr>
        <p:spPr>
          <a:xfrm>
            <a:off x="5580490"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16C71B78-7841-43DB-A373-E88CF583E9BA}"/>
              </a:ext>
            </a:extLst>
          </p:cNvPr>
          <p:cNvSpPr/>
          <p:nvPr/>
        </p:nvSpPr>
        <p:spPr>
          <a:xfrm>
            <a:off x="6155106"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EE2430C8-8D48-46E2-9DA8-9025A22325B9}"/>
              </a:ext>
            </a:extLst>
          </p:cNvPr>
          <p:cNvSpPr/>
          <p:nvPr/>
        </p:nvSpPr>
        <p:spPr>
          <a:xfrm>
            <a:off x="6729722"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F78E3066-A2D3-443F-A4B3-6CCDEC352254}"/>
              </a:ext>
            </a:extLst>
          </p:cNvPr>
          <p:cNvSpPr/>
          <p:nvPr/>
        </p:nvSpPr>
        <p:spPr>
          <a:xfrm>
            <a:off x="730433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77F80A0-211B-4B3C-AEDA-4556B1B9DD21}"/>
              </a:ext>
            </a:extLst>
          </p:cNvPr>
          <p:cNvSpPr/>
          <p:nvPr/>
        </p:nvSpPr>
        <p:spPr>
          <a:xfrm>
            <a:off x="787895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3" name="TextBox 152">
            <a:extLst>
              <a:ext uri="{FF2B5EF4-FFF2-40B4-BE49-F238E27FC236}">
                <a16:creationId xmlns:a16="http://schemas.microsoft.com/office/drawing/2014/main" id="{866FA574-1A57-4B5A-8956-6BDBBD32F591}"/>
              </a:ext>
            </a:extLst>
          </p:cNvPr>
          <p:cNvSpPr txBox="1"/>
          <p:nvPr/>
        </p:nvSpPr>
        <p:spPr>
          <a:xfrm>
            <a:off x="8612649" y="541835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F749066F-4829-4159-9C7D-9332D370D7A2}"/>
              </a:ext>
            </a:extLst>
          </p:cNvPr>
          <p:cNvSpPr txBox="1"/>
          <p:nvPr/>
        </p:nvSpPr>
        <p:spPr>
          <a:xfrm>
            <a:off x="9785207" y="4154297"/>
            <a:ext cx="217559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100+100=&gt;-56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5" name="직사각형 154">
            <a:extLst>
              <a:ext uri="{FF2B5EF4-FFF2-40B4-BE49-F238E27FC236}">
                <a16:creationId xmlns:a16="http://schemas.microsoft.com/office/drawing/2014/main" id="{F610B994-B9A7-4F5F-ABDB-120289BF6F4F}"/>
              </a:ext>
            </a:extLst>
          </p:cNvPr>
          <p:cNvSpPr/>
          <p:nvPr/>
        </p:nvSpPr>
        <p:spPr>
          <a:xfrm>
            <a:off x="3878454" y="599484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1B90F38A-4D0A-4AF3-96B0-8EBAA87C6197}"/>
              </a:ext>
            </a:extLst>
          </p:cNvPr>
          <p:cNvSpPr/>
          <p:nvPr/>
        </p:nvSpPr>
        <p:spPr>
          <a:xfrm>
            <a:off x="445307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0AEE242-685E-420A-B91D-4CD28E298E13}"/>
              </a:ext>
            </a:extLst>
          </p:cNvPr>
          <p:cNvSpPr/>
          <p:nvPr/>
        </p:nvSpPr>
        <p:spPr>
          <a:xfrm>
            <a:off x="502768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F6A060A-8CDE-499B-B128-7BED4B575C9C}"/>
              </a:ext>
            </a:extLst>
          </p:cNvPr>
          <p:cNvSpPr/>
          <p:nvPr/>
        </p:nvSpPr>
        <p:spPr>
          <a:xfrm>
            <a:off x="5602302"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2DD1B1E-0513-4FE1-90EF-1F245997FB8F}"/>
              </a:ext>
            </a:extLst>
          </p:cNvPr>
          <p:cNvSpPr/>
          <p:nvPr/>
        </p:nvSpPr>
        <p:spPr>
          <a:xfrm>
            <a:off x="6176918"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58E6B2B-2FE0-405C-B457-AEC27BA84745}"/>
              </a:ext>
            </a:extLst>
          </p:cNvPr>
          <p:cNvSpPr/>
          <p:nvPr/>
        </p:nvSpPr>
        <p:spPr>
          <a:xfrm>
            <a:off x="6751534"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1B0FE18-59CB-4BEB-B68A-4132C2D8803D}"/>
              </a:ext>
            </a:extLst>
          </p:cNvPr>
          <p:cNvSpPr/>
          <p:nvPr/>
        </p:nvSpPr>
        <p:spPr>
          <a:xfrm>
            <a:off x="732615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B41D9D10-32C3-4051-8DB7-77DE13A88C56}"/>
              </a:ext>
            </a:extLst>
          </p:cNvPr>
          <p:cNvSpPr/>
          <p:nvPr/>
        </p:nvSpPr>
        <p:spPr>
          <a:xfrm>
            <a:off x="790076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3" name="TextBox 162">
            <a:extLst>
              <a:ext uri="{FF2B5EF4-FFF2-40B4-BE49-F238E27FC236}">
                <a16:creationId xmlns:a16="http://schemas.microsoft.com/office/drawing/2014/main" id="{44F991A0-EBB9-4C70-B1F3-62DF9B950956}"/>
              </a:ext>
            </a:extLst>
          </p:cNvPr>
          <p:cNvSpPr txBox="1"/>
          <p:nvPr/>
        </p:nvSpPr>
        <p:spPr>
          <a:xfrm>
            <a:off x="2931678" y="5454557"/>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4" name="직사각형 163">
            <a:extLst>
              <a:ext uri="{FF2B5EF4-FFF2-40B4-BE49-F238E27FC236}">
                <a16:creationId xmlns:a16="http://schemas.microsoft.com/office/drawing/2014/main" id="{A70B06C2-330F-44B4-93C3-59C8801C200F}"/>
              </a:ext>
            </a:extLst>
          </p:cNvPr>
          <p:cNvSpPr/>
          <p:nvPr/>
        </p:nvSpPr>
        <p:spPr>
          <a:xfrm>
            <a:off x="3842851" y="396493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1769B7A9-6DE0-493A-99BE-B07745021693}"/>
              </a:ext>
            </a:extLst>
          </p:cNvPr>
          <p:cNvSpPr txBox="1"/>
          <p:nvPr/>
        </p:nvSpPr>
        <p:spPr>
          <a:xfrm>
            <a:off x="8624621" y="6105757"/>
            <a:ext cx="69602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직사각형 165">
            <a:extLst>
              <a:ext uri="{FF2B5EF4-FFF2-40B4-BE49-F238E27FC236}">
                <a16:creationId xmlns:a16="http://schemas.microsoft.com/office/drawing/2014/main" id="{A9B04A2C-9E0A-4053-AE01-95019A5BD96E}"/>
              </a:ext>
            </a:extLst>
          </p:cNvPr>
          <p:cNvSpPr/>
          <p:nvPr/>
        </p:nvSpPr>
        <p:spPr>
          <a:xfrm>
            <a:off x="2872863" y="435279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215873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76E0D64-593B-4E95-A653-3A7DE5E9AB18}"/>
              </a:ext>
            </a:extLst>
          </p:cNvPr>
          <p:cNvSpPr/>
          <p:nvPr/>
        </p:nvSpPr>
        <p:spPr>
          <a:xfrm>
            <a:off x="4774221"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56CBC9DD-46C6-482A-AC1A-88272691067B}"/>
              </a:ext>
            </a:extLst>
          </p:cNvPr>
          <p:cNvSpPr/>
          <p:nvPr/>
        </p:nvSpPr>
        <p:spPr>
          <a:xfrm>
            <a:off x="5380890"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CF=0</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744058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CF=1</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141580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직사각형 36">
            <a:extLst>
              <a:ext uri="{FF2B5EF4-FFF2-40B4-BE49-F238E27FC236}">
                <a16:creationId xmlns:a16="http://schemas.microsoft.com/office/drawing/2014/main" id="{FA9886E8-8FC9-4CC6-8185-D1B25C4813BE}"/>
              </a:ext>
            </a:extLst>
          </p:cNvPr>
          <p:cNvSpPr/>
          <p:nvPr/>
        </p:nvSpPr>
        <p:spPr>
          <a:xfrm>
            <a:off x="356088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160AE8E-2DD7-4B0D-8975-04445BF0DB71}"/>
              </a:ext>
            </a:extLst>
          </p:cNvPr>
          <p:cNvSpPr/>
          <p:nvPr/>
        </p:nvSpPr>
        <p:spPr>
          <a:xfrm>
            <a:off x="292743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3AFC3F3-8401-41DB-9479-660C62BE730C}"/>
              </a:ext>
            </a:extLst>
          </p:cNvPr>
          <p:cNvSpPr/>
          <p:nvPr/>
        </p:nvSpPr>
        <p:spPr>
          <a:xfrm>
            <a:off x="2320769"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075F669-FF47-42F6-8688-14530359470E}"/>
              </a:ext>
            </a:extLst>
          </p:cNvPr>
          <p:cNvSpPr/>
          <p:nvPr/>
        </p:nvSpPr>
        <p:spPr>
          <a:xfrm>
            <a:off x="173446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A47987E-DC79-4320-AD2B-E5D1CD94B373}"/>
              </a:ext>
            </a:extLst>
          </p:cNvPr>
          <p:cNvSpPr/>
          <p:nvPr/>
        </p:nvSpPr>
        <p:spPr>
          <a:xfrm>
            <a:off x="113420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4141A61-6178-48AC-BB3A-52AE55B3104F}"/>
              </a:ext>
            </a:extLst>
          </p:cNvPr>
          <p:cNvSpPr/>
          <p:nvPr/>
        </p:nvSpPr>
        <p:spPr>
          <a:xfrm>
            <a:off x="8881420" y="231181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0533AC5B-4BA2-4FD8-960E-4CFDA105551E}"/>
              </a:ext>
            </a:extLst>
          </p:cNvPr>
          <p:cNvSpPr txBox="1"/>
          <p:nvPr/>
        </p:nvSpPr>
        <p:spPr>
          <a:xfrm>
            <a:off x="8881420" y="2905787"/>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372067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5023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5023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B8CBE15-79D0-4F66-B7FA-6823FD1B98DD}"/>
              </a:ext>
            </a:extLst>
          </p:cNvPr>
          <p:cNvSpPr/>
          <p:nvPr/>
        </p:nvSpPr>
        <p:spPr>
          <a:xfrm>
            <a:off x="8928518"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4E44AD1B-BDFE-4936-AE79-6D8D77869E52}"/>
              </a:ext>
            </a:extLst>
          </p:cNvPr>
          <p:cNvSpPr txBox="1"/>
          <p:nvPr/>
        </p:nvSpPr>
        <p:spPr>
          <a:xfrm>
            <a:off x="8903002" y="29101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288175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893234"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328341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7327647"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96845" y="4320583"/>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직사각형 34">
            <a:extLst>
              <a:ext uri="{FF2B5EF4-FFF2-40B4-BE49-F238E27FC236}">
                <a16:creationId xmlns:a16="http://schemas.microsoft.com/office/drawing/2014/main" id="{3D88DBCD-5084-4A03-95A8-CC2AD4DFE05A}"/>
              </a:ext>
            </a:extLst>
          </p:cNvPr>
          <p:cNvSpPr/>
          <p:nvPr/>
        </p:nvSpPr>
        <p:spPr>
          <a:xfrm>
            <a:off x="1134208" y="425547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C371EDE-E34F-4C54-B604-D705E7142923}"/>
              </a:ext>
            </a:extLst>
          </p:cNvPr>
          <p:cNvSpPr/>
          <p:nvPr/>
        </p:nvSpPr>
        <p:spPr>
          <a:xfrm>
            <a:off x="1740877"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900AF5B-AB9A-447B-9A91-9292C7141DBB}"/>
              </a:ext>
            </a:extLst>
          </p:cNvPr>
          <p:cNvSpPr/>
          <p:nvPr/>
        </p:nvSpPr>
        <p:spPr>
          <a:xfrm>
            <a:off x="2356338"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B24051C-6B3A-47A2-B56B-9D4F7128EB89}"/>
              </a:ext>
            </a:extLst>
          </p:cNvPr>
          <p:cNvSpPr/>
          <p:nvPr/>
        </p:nvSpPr>
        <p:spPr>
          <a:xfrm>
            <a:off x="2954215"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EE64753-0130-4703-B2B4-B9D39FBC282A}"/>
              </a:ext>
            </a:extLst>
          </p:cNvPr>
          <p:cNvSpPr/>
          <p:nvPr/>
        </p:nvSpPr>
        <p:spPr>
          <a:xfrm>
            <a:off x="3560884"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78EC090-8F9C-44C7-812E-D1C04CD12EC5}"/>
              </a:ext>
            </a:extLst>
          </p:cNvPr>
          <p:cNvSpPr/>
          <p:nvPr/>
        </p:nvSpPr>
        <p:spPr>
          <a:xfrm>
            <a:off x="4167553"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28D71E3-0CD6-4819-A9B2-990A7F75FDB9}"/>
              </a:ext>
            </a:extLst>
          </p:cNvPr>
          <p:cNvSpPr/>
          <p:nvPr/>
        </p:nvSpPr>
        <p:spPr>
          <a:xfrm>
            <a:off x="4774222"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BC381A-8B34-43AC-97F9-9F8C652B844F}"/>
              </a:ext>
            </a:extLst>
          </p:cNvPr>
          <p:cNvSpPr/>
          <p:nvPr/>
        </p:nvSpPr>
        <p:spPr>
          <a:xfrm>
            <a:off x="5380891"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127297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58568</TotalTime>
  <Words>35369</Words>
  <Application>Microsoft Office PowerPoint</Application>
  <PresentationFormat>사용자 지정</PresentationFormat>
  <Paragraphs>7615</Paragraphs>
  <Slides>389</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389</vt:i4>
      </vt:variant>
    </vt:vector>
  </HeadingPairs>
  <TitlesOfParts>
    <vt:vector size="404" baseType="lpstr">
      <vt:lpstr>Candara</vt:lpstr>
      <vt:lpstr>맑은 고딕</vt:lpstr>
      <vt:lpstr>고도 M</vt:lpstr>
      <vt:lpstr>Consolas</vt:lpstr>
      <vt:lpstr>Wingdings</vt:lpstr>
      <vt:lpstr>굴림</vt:lpstr>
      <vt:lpstr>맑은 고딕</vt:lpstr>
      <vt:lpstr>나눔스퀘어 ExtraBold</vt:lpstr>
      <vt:lpstr>고도 B</vt:lpstr>
      <vt:lpstr>Calvin</vt:lpstr>
      <vt:lpstr>Microsoft Sans Serif</vt:lpstr>
      <vt:lpstr>Cambria Math</vt:lpstr>
      <vt:lpstr>Arial</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3231</cp:revision>
  <dcterms:created xsi:type="dcterms:W3CDTF">2008-02-04T08:04:25Z</dcterms:created>
  <dcterms:modified xsi:type="dcterms:W3CDTF">2020-07-09T13:42:01Z</dcterms:modified>
</cp:coreProperties>
</file>